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109"/>
  </p:notesMasterIdLst>
  <p:sldIdLst>
    <p:sldId id="283" r:id="rId2"/>
    <p:sldId id="258" r:id="rId3"/>
    <p:sldId id="284" r:id="rId4"/>
    <p:sldId id="285" r:id="rId5"/>
    <p:sldId id="286" r:id="rId6"/>
    <p:sldId id="287" r:id="rId7"/>
    <p:sldId id="288" r:id="rId8"/>
    <p:sldId id="289"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5" r:id="rId44"/>
    <p:sldId id="326" r:id="rId45"/>
    <p:sldId id="327" r:id="rId46"/>
    <p:sldId id="328" r:id="rId47"/>
    <p:sldId id="329" r:id="rId48"/>
    <p:sldId id="330"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362" r:id="rId81"/>
    <p:sldId id="363" r:id="rId82"/>
    <p:sldId id="364" r:id="rId83"/>
    <p:sldId id="365" r:id="rId84"/>
    <p:sldId id="366" r:id="rId85"/>
    <p:sldId id="367" r:id="rId86"/>
    <p:sldId id="368" r:id="rId87"/>
    <p:sldId id="369" r:id="rId88"/>
    <p:sldId id="370" r:id="rId89"/>
    <p:sldId id="371" r:id="rId90"/>
    <p:sldId id="372" r:id="rId91"/>
    <p:sldId id="373" r:id="rId92"/>
    <p:sldId id="374" r:id="rId93"/>
    <p:sldId id="375" r:id="rId94"/>
    <p:sldId id="376" r:id="rId95"/>
    <p:sldId id="377" r:id="rId96"/>
    <p:sldId id="378" r:id="rId97"/>
    <p:sldId id="379" r:id="rId98"/>
    <p:sldId id="380" r:id="rId99"/>
    <p:sldId id="381" r:id="rId100"/>
    <p:sldId id="382" r:id="rId101"/>
    <p:sldId id="383" r:id="rId102"/>
    <p:sldId id="384" r:id="rId103"/>
    <p:sldId id="385" r:id="rId104"/>
    <p:sldId id="386" r:id="rId105"/>
    <p:sldId id="387" r:id="rId106"/>
    <p:sldId id="388" r:id="rId107"/>
    <p:sldId id="389" r:id="rId108"/>
  </p:sldIdLst>
  <p:sldSz cx="9144000" cy="5143500" type="screen16x9"/>
  <p:notesSz cx="6858000" cy="9144000"/>
  <p:embeddedFontLst>
    <p:embeddedFont>
      <p:font typeface="SimSun" panose="02010600030101010101" pitchFamily="2" charset="-122"/>
      <p:regular r:id="rId110"/>
    </p:embeddedFont>
    <p:embeddedFont>
      <p:font typeface="Dosis" panose="020B0604020202020204" charset="0"/>
      <p:regular r:id="rId111"/>
      <p:bold r:id="rId112"/>
    </p:embeddedFont>
    <p:embeddedFont>
      <p:font typeface="Sniglet" panose="020B0604020202020204" charset="0"/>
      <p:regular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CBE9B398-5EA5-4042-A3CC-1CC21AF9D628}">
          <p14:sldIdLst>
            <p14:sldId id="283"/>
            <p14:sldId id="258"/>
            <p14:sldId id="284"/>
            <p14:sldId id="285"/>
            <p14:sldId id="286"/>
            <p14:sldId id="287"/>
            <p14:sldId id="288"/>
            <p14:sldId id="289"/>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Lst>
        </p14:section>
        <p14:section name="Default Section" id="{E9C1EBE9-74D6-4213-BFB3-E0F426A204D4}">
          <p14:sldIdLst>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4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E05E0FE-D782-4A1A-986F-B7B9CD512967}">
  <a:tblStyle styleId="{BE05E0FE-D782-4A1A-986F-B7B9CD51296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0" autoAdjust="0"/>
    <p:restoredTop sz="94660"/>
  </p:normalViewPr>
  <p:slideViewPr>
    <p:cSldViewPr snapToGrid="0">
      <p:cViewPr varScale="1">
        <p:scale>
          <a:sx n="90" d="100"/>
          <a:sy n="90" d="100"/>
        </p:scale>
        <p:origin x="104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font" Target="fonts/font1.fntdata"/><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4.fntdata"/><Relationship Id="rId118"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245757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9632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7" name="Shape 6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30298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1494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099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06597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6730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2182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39471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9784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2" name="Shape 6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6138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29274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4414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43768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15549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8401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2680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5035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7360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2844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36354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7" name="Shape 6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384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785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1625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4" name="Shape 5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76059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92869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89321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8031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460311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11036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6699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95298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8245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7502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75477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396392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90710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07599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72237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443198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39902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174624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62395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296025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27779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55004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16343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64392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Shape 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2" name="Shape 7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9965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46207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51002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6143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21803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630717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34920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1803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31862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5705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7" name="Shape 5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210258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09602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822964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35532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723458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613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08030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33788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08753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53383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53263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545525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2242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314971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00522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710578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211541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26772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1" name="Shape 5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55431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9654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74532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2" name="Shape 5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464824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117467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83162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29500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29113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95602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62" name="Shape 5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5050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84111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160"/>
        <p:cNvGrpSpPr/>
        <p:nvPr/>
      </p:nvGrpSpPr>
      <p:grpSpPr>
        <a:xfrm>
          <a:off x="0" y="0"/>
          <a:ext cx="0" cy="0"/>
          <a:chOff x="0" y="0"/>
          <a:chExt cx="0" cy="0"/>
        </a:xfrm>
      </p:grpSpPr>
      <p:sp>
        <p:nvSpPr>
          <p:cNvPr id="161" name="Shape 161"/>
          <p:cNvSpPr txBox="1">
            <a:spLocks noGrp="1"/>
          </p:cNvSpPr>
          <p:nvPr>
            <p:ph type="ctrTitle"/>
          </p:nvPr>
        </p:nvSpPr>
        <p:spPr>
          <a:xfrm>
            <a:off x="2305100" y="1161050"/>
            <a:ext cx="6153000" cy="1159799"/>
          </a:xfrm>
          <a:prstGeom prst="rect">
            <a:avLst/>
          </a:prstGeom>
        </p:spPr>
        <p:txBody>
          <a:bodyPr lIns="91425" tIns="91425" rIns="91425" bIns="91425" anchor="ctr" anchorCtr="0"/>
          <a:lstStyle>
            <a:lvl1pPr lvl="0" algn="r">
              <a:spcBef>
                <a:spcPts val="0"/>
              </a:spcBef>
              <a:buClr>
                <a:srgbClr val="1C4587"/>
              </a:buClr>
              <a:buSzPct val="100000"/>
              <a:defRPr sz="4800" b="0">
                <a:solidFill>
                  <a:srgbClr val="1C4587"/>
                </a:solidFill>
              </a:defRPr>
            </a:lvl1pPr>
            <a:lvl2pPr lvl="1" algn="r">
              <a:spcBef>
                <a:spcPts val="0"/>
              </a:spcBef>
              <a:buClr>
                <a:srgbClr val="1C4587"/>
              </a:buClr>
              <a:buSzPct val="100000"/>
              <a:defRPr sz="4800" b="0">
                <a:solidFill>
                  <a:srgbClr val="1C4587"/>
                </a:solidFill>
              </a:defRPr>
            </a:lvl2pPr>
            <a:lvl3pPr lvl="2" algn="r">
              <a:spcBef>
                <a:spcPts val="0"/>
              </a:spcBef>
              <a:buClr>
                <a:srgbClr val="1C4587"/>
              </a:buClr>
              <a:buSzPct val="100000"/>
              <a:defRPr sz="4800" b="0">
                <a:solidFill>
                  <a:srgbClr val="1C4587"/>
                </a:solidFill>
              </a:defRPr>
            </a:lvl3pPr>
            <a:lvl4pPr lvl="3" algn="r">
              <a:spcBef>
                <a:spcPts val="0"/>
              </a:spcBef>
              <a:buClr>
                <a:srgbClr val="1C4587"/>
              </a:buClr>
              <a:buSzPct val="100000"/>
              <a:defRPr sz="4800" b="0">
                <a:solidFill>
                  <a:srgbClr val="1C4587"/>
                </a:solidFill>
              </a:defRPr>
            </a:lvl4pPr>
            <a:lvl5pPr lvl="4" algn="r">
              <a:spcBef>
                <a:spcPts val="0"/>
              </a:spcBef>
              <a:buClr>
                <a:srgbClr val="1C4587"/>
              </a:buClr>
              <a:buSzPct val="100000"/>
              <a:defRPr sz="4800" b="0">
                <a:solidFill>
                  <a:srgbClr val="1C4587"/>
                </a:solidFill>
              </a:defRPr>
            </a:lvl5pPr>
            <a:lvl6pPr lvl="5" algn="r">
              <a:spcBef>
                <a:spcPts val="0"/>
              </a:spcBef>
              <a:buClr>
                <a:srgbClr val="1C4587"/>
              </a:buClr>
              <a:buSzPct val="100000"/>
              <a:defRPr sz="4800" b="0">
                <a:solidFill>
                  <a:srgbClr val="1C4587"/>
                </a:solidFill>
              </a:defRPr>
            </a:lvl6pPr>
            <a:lvl7pPr lvl="6" algn="r">
              <a:spcBef>
                <a:spcPts val="0"/>
              </a:spcBef>
              <a:buClr>
                <a:srgbClr val="1C4587"/>
              </a:buClr>
              <a:buSzPct val="100000"/>
              <a:defRPr sz="4800" b="0">
                <a:solidFill>
                  <a:srgbClr val="1C4587"/>
                </a:solidFill>
              </a:defRPr>
            </a:lvl7pPr>
            <a:lvl8pPr lvl="7" algn="r">
              <a:spcBef>
                <a:spcPts val="0"/>
              </a:spcBef>
              <a:buClr>
                <a:srgbClr val="1C4587"/>
              </a:buClr>
              <a:buSzPct val="100000"/>
              <a:defRPr sz="4800" b="0">
                <a:solidFill>
                  <a:srgbClr val="1C4587"/>
                </a:solidFill>
              </a:defRPr>
            </a:lvl8pPr>
            <a:lvl9pPr lvl="8" algn="r">
              <a:spcBef>
                <a:spcPts val="0"/>
              </a:spcBef>
              <a:buClr>
                <a:srgbClr val="1C4587"/>
              </a:buClr>
              <a:buSzPct val="100000"/>
              <a:defRPr sz="4800" b="0">
                <a:solidFill>
                  <a:srgbClr val="1C4587"/>
                </a:solidFill>
              </a:defRPr>
            </a:lvl9pPr>
          </a:lstStyle>
          <a:p>
            <a:endParaRPr/>
          </a:p>
        </p:txBody>
      </p:sp>
      <p:sp>
        <p:nvSpPr>
          <p:cNvPr id="162" name="Shape 162"/>
          <p:cNvSpPr/>
          <p:nvPr/>
        </p:nvSpPr>
        <p:spPr>
          <a:xfrm>
            <a:off x="723692" y="4220090"/>
            <a:ext cx="794875" cy="985737"/>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3" name="Shape 163"/>
          <p:cNvSpPr/>
          <p:nvPr/>
        </p:nvSpPr>
        <p:spPr>
          <a:xfrm>
            <a:off x="-58318" y="3053286"/>
            <a:ext cx="782014" cy="890356"/>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4" name="Shape 164"/>
          <p:cNvSpPr/>
          <p:nvPr/>
        </p:nvSpPr>
        <p:spPr>
          <a:xfrm>
            <a:off x="4025101" y="3422420"/>
            <a:ext cx="370864" cy="809587"/>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5" name="Shape 165"/>
          <p:cNvSpPr/>
          <p:nvPr/>
        </p:nvSpPr>
        <p:spPr>
          <a:xfrm>
            <a:off x="3078045" y="3128353"/>
            <a:ext cx="730670" cy="895810"/>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6" name="Shape 166"/>
          <p:cNvSpPr/>
          <p:nvPr/>
        </p:nvSpPr>
        <p:spPr>
          <a:xfrm>
            <a:off x="5401647" y="3285712"/>
            <a:ext cx="805934" cy="750837"/>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7" name="Shape 167"/>
          <p:cNvSpPr/>
          <p:nvPr/>
        </p:nvSpPr>
        <p:spPr>
          <a:xfrm>
            <a:off x="8364459" y="3346842"/>
            <a:ext cx="873792" cy="600259"/>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8" name="Shape 168"/>
          <p:cNvSpPr/>
          <p:nvPr/>
        </p:nvSpPr>
        <p:spPr>
          <a:xfrm>
            <a:off x="4551116" y="3125540"/>
            <a:ext cx="657208" cy="679226"/>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69" name="Shape 169"/>
          <p:cNvSpPr/>
          <p:nvPr/>
        </p:nvSpPr>
        <p:spPr>
          <a:xfrm>
            <a:off x="4419881" y="3994834"/>
            <a:ext cx="919681" cy="950907"/>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0" name="Shape 170"/>
          <p:cNvSpPr/>
          <p:nvPr/>
        </p:nvSpPr>
        <p:spPr>
          <a:xfrm>
            <a:off x="2644911" y="4036537"/>
            <a:ext cx="890356" cy="7068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1" name="Shape 171"/>
          <p:cNvSpPr/>
          <p:nvPr/>
        </p:nvSpPr>
        <p:spPr>
          <a:xfrm>
            <a:off x="2116541" y="3186156"/>
            <a:ext cx="829754" cy="780162"/>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2" name="Shape 172"/>
          <p:cNvSpPr/>
          <p:nvPr/>
        </p:nvSpPr>
        <p:spPr>
          <a:xfrm>
            <a:off x="1347360" y="3186146"/>
            <a:ext cx="599145" cy="706812"/>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3" name="Shape 173"/>
          <p:cNvSpPr/>
          <p:nvPr/>
        </p:nvSpPr>
        <p:spPr>
          <a:xfrm>
            <a:off x="2681614" y="4813558"/>
            <a:ext cx="816943" cy="313966"/>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4" name="Shape 174"/>
          <p:cNvSpPr/>
          <p:nvPr/>
        </p:nvSpPr>
        <p:spPr>
          <a:xfrm>
            <a:off x="7146421" y="4508764"/>
            <a:ext cx="1040883" cy="73062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5" name="Shape 175"/>
          <p:cNvSpPr/>
          <p:nvPr/>
        </p:nvSpPr>
        <p:spPr>
          <a:xfrm>
            <a:off x="7146430" y="3104431"/>
            <a:ext cx="684731" cy="721462"/>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6" name="Shape 176"/>
          <p:cNvSpPr/>
          <p:nvPr/>
        </p:nvSpPr>
        <p:spPr>
          <a:xfrm>
            <a:off x="5262207" y="4729516"/>
            <a:ext cx="525045" cy="372666"/>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7" name="Shape 177"/>
          <p:cNvSpPr/>
          <p:nvPr/>
        </p:nvSpPr>
        <p:spPr>
          <a:xfrm>
            <a:off x="8376371" y="4729061"/>
            <a:ext cx="508531" cy="324975"/>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8" name="Shape 178"/>
          <p:cNvSpPr/>
          <p:nvPr/>
        </p:nvSpPr>
        <p:spPr>
          <a:xfrm>
            <a:off x="3808716" y="4429326"/>
            <a:ext cx="570934" cy="567281"/>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79" name="Shape 179"/>
          <p:cNvSpPr/>
          <p:nvPr/>
        </p:nvSpPr>
        <p:spPr>
          <a:xfrm>
            <a:off x="7975390" y="3053271"/>
            <a:ext cx="541559" cy="67927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0" name="Shape 180"/>
          <p:cNvSpPr/>
          <p:nvPr/>
        </p:nvSpPr>
        <p:spPr>
          <a:xfrm>
            <a:off x="1570784" y="4028294"/>
            <a:ext cx="734323" cy="723314"/>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1" name="Shape 181"/>
          <p:cNvSpPr/>
          <p:nvPr/>
        </p:nvSpPr>
        <p:spPr>
          <a:xfrm>
            <a:off x="247060" y="4094875"/>
            <a:ext cx="275433" cy="244207"/>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2" name="Shape 182"/>
          <p:cNvSpPr/>
          <p:nvPr/>
        </p:nvSpPr>
        <p:spPr>
          <a:xfrm>
            <a:off x="8516943" y="4082883"/>
            <a:ext cx="690236" cy="510383"/>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3" name="Shape 183"/>
          <p:cNvSpPr/>
          <p:nvPr/>
        </p:nvSpPr>
        <p:spPr>
          <a:xfrm>
            <a:off x="859713" y="3417442"/>
            <a:ext cx="317619" cy="659009"/>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4" name="Shape 184"/>
          <p:cNvSpPr/>
          <p:nvPr/>
        </p:nvSpPr>
        <p:spPr>
          <a:xfrm rot="1920742">
            <a:off x="5707037" y="4213989"/>
            <a:ext cx="884796" cy="750833"/>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5" name="Shape 185"/>
          <p:cNvSpPr/>
          <p:nvPr/>
        </p:nvSpPr>
        <p:spPr>
          <a:xfrm rot="-3496844">
            <a:off x="115838" y="4509560"/>
            <a:ext cx="537852" cy="464440"/>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6" name="Shape 186"/>
          <p:cNvSpPr/>
          <p:nvPr/>
        </p:nvSpPr>
        <p:spPr>
          <a:xfrm>
            <a:off x="7518183" y="3966329"/>
            <a:ext cx="846268" cy="598458"/>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7" name="Shape 187"/>
          <p:cNvSpPr/>
          <p:nvPr/>
        </p:nvSpPr>
        <p:spPr>
          <a:xfrm rot="-5400000">
            <a:off x="6496794" y="3021440"/>
            <a:ext cx="493819" cy="63153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8" name="Shape 188"/>
          <p:cNvSpPr/>
          <p:nvPr/>
        </p:nvSpPr>
        <p:spPr>
          <a:xfrm>
            <a:off x="6453205" y="3705906"/>
            <a:ext cx="666365" cy="752689"/>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89" name="Shape 189"/>
          <p:cNvSpPr/>
          <p:nvPr/>
        </p:nvSpPr>
        <p:spPr>
          <a:xfrm>
            <a:off x="1866011" y="4742878"/>
            <a:ext cx="681078" cy="455286"/>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0" name="Shape 190"/>
          <p:cNvSpPr/>
          <p:nvPr/>
        </p:nvSpPr>
        <p:spPr>
          <a:xfrm>
            <a:off x="6669805" y="4614394"/>
            <a:ext cx="308461" cy="33048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69"/>
        <p:cNvGrpSpPr/>
        <p:nvPr/>
      </p:nvGrpSpPr>
      <p:grpSpPr>
        <a:xfrm>
          <a:off x="0" y="0"/>
          <a:ext cx="0" cy="0"/>
          <a:chOff x="0" y="0"/>
          <a:chExt cx="0" cy="0"/>
        </a:xfrm>
      </p:grpSpPr>
      <p:sp>
        <p:nvSpPr>
          <p:cNvPr id="470" name="Shape 470"/>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1" name="Shape 471"/>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2" name="Shape 472"/>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3" name="Shape 473"/>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4" name="Shape 474"/>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5" name="Shape 475"/>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6" name="Shape 47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7" name="Shape 477"/>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8" name="Shape 478"/>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79" name="Shape 47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0" name="Shape 480"/>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1" name="Shape 481"/>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2" name="Shape 482"/>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3" name="Shape 483"/>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4" name="Shape 484"/>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5" name="Shape 485"/>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6" name="Shape 486"/>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7" name="Shape 487"/>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8" name="Shape 488"/>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89" name="Shape 489"/>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0" name="Shape 490"/>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1" name="Shape 491"/>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2" name="Shape 492"/>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3" name="Shape 493"/>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4" name="Shape 494"/>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5" name="Shape 495"/>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6" name="Shape 496"/>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7" name="Shape 497"/>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8" name="Shape 498"/>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499" name="Shape 499"/>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0" name="Shape 500"/>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1" name="Shape 501"/>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2" name="Shape 502"/>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3" name="Shape 503"/>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4" name="Shape 504"/>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5" name="Shape 505"/>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6" name="Shape 506"/>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7" name="Shape 507"/>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8" name="Shape 508"/>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09" name="Shape 509"/>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510" name="Shape 510"/>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22"/>
        <p:cNvGrpSpPr/>
        <p:nvPr/>
      </p:nvGrpSpPr>
      <p:grpSpPr>
        <a:xfrm>
          <a:off x="0" y="0"/>
          <a:ext cx="0" cy="0"/>
          <a:chOff x="0" y="0"/>
          <a:chExt cx="0" cy="0"/>
        </a:xfrm>
      </p:grpSpPr>
      <p:sp>
        <p:nvSpPr>
          <p:cNvPr id="323" name="Shape 323"/>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4" name="Shape 324"/>
          <p:cNvSpPr txBox="1">
            <a:spLocks noGrp="1"/>
          </p:cNvSpPr>
          <p:nvPr>
            <p:ph type="body" idx="1"/>
          </p:nvPr>
        </p:nvSpPr>
        <p:spPr>
          <a:xfrm>
            <a:off x="747925"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sp>
        <p:nvSpPr>
          <p:cNvPr id="325" name="Shape 325"/>
          <p:cNvSpPr txBox="1">
            <a:spLocks noGrp="1"/>
          </p:cNvSpPr>
          <p:nvPr>
            <p:ph type="body" idx="2"/>
          </p:nvPr>
        </p:nvSpPr>
        <p:spPr>
          <a:xfrm>
            <a:off x="4097098" y="1363153"/>
            <a:ext cx="3158999" cy="3610800"/>
          </a:xfrm>
          <a:prstGeom prst="rect">
            <a:avLst/>
          </a:prstGeom>
        </p:spPr>
        <p:txBody>
          <a:bodyPr lIns="91425" tIns="91425" rIns="91425" bIns="91425" anchor="t" anchorCtr="0"/>
          <a:lstStyle>
            <a:lvl1pPr lvl="0">
              <a:spcBef>
                <a:spcPts val="0"/>
              </a:spcBef>
              <a:buSzPct val="100000"/>
              <a:defRPr sz="2200"/>
            </a:lvl1pPr>
            <a:lvl2pPr lvl="1">
              <a:spcBef>
                <a:spcPts val="0"/>
              </a:spcBef>
              <a:buSzPct val="100000"/>
              <a:defRPr sz="2200"/>
            </a:lvl2pPr>
            <a:lvl3pPr lvl="2">
              <a:spcBef>
                <a:spcPts val="0"/>
              </a:spcBef>
              <a:buSzPct val="100000"/>
              <a:defRPr sz="2200"/>
            </a:lvl3pPr>
            <a:lvl4pPr lvl="3">
              <a:spcBef>
                <a:spcPts val="0"/>
              </a:spcBef>
              <a:buSzPct val="100000"/>
              <a:defRPr sz="2200"/>
            </a:lvl4pPr>
            <a:lvl5pPr lvl="4">
              <a:spcBef>
                <a:spcPts val="0"/>
              </a:spcBef>
              <a:buSzPct val="100000"/>
              <a:defRPr sz="2200"/>
            </a:lvl5pPr>
            <a:lvl6pPr lvl="5">
              <a:spcBef>
                <a:spcPts val="0"/>
              </a:spcBef>
              <a:buSzPct val="100000"/>
              <a:defRPr sz="2200"/>
            </a:lvl6pPr>
            <a:lvl7pPr lvl="6">
              <a:spcBef>
                <a:spcPts val="0"/>
              </a:spcBef>
              <a:buSzPct val="100000"/>
              <a:defRPr sz="2200"/>
            </a:lvl7pPr>
            <a:lvl8pPr lvl="7">
              <a:spcBef>
                <a:spcPts val="0"/>
              </a:spcBef>
              <a:buSzPct val="100000"/>
              <a:defRPr sz="2200"/>
            </a:lvl8pPr>
            <a:lvl9pPr lvl="8">
              <a:spcBef>
                <a:spcPts val="0"/>
              </a:spcBef>
              <a:buSzPct val="100000"/>
              <a:defRPr sz="2200"/>
            </a:lvl9pPr>
          </a:lstStyle>
          <a:p>
            <a:endParaRPr/>
          </a:p>
        </p:txBody>
      </p:sp>
      <p:grpSp>
        <p:nvGrpSpPr>
          <p:cNvPr id="326" name="Shape 326"/>
          <p:cNvGrpSpPr/>
          <p:nvPr/>
        </p:nvGrpSpPr>
        <p:grpSpPr>
          <a:xfrm>
            <a:off x="7442902" y="-91153"/>
            <a:ext cx="1796289" cy="5330574"/>
            <a:chOff x="6023725" y="842300"/>
            <a:chExt cx="1358150" cy="4030375"/>
          </a:xfrm>
        </p:grpSpPr>
        <p:sp>
          <p:nvSpPr>
            <p:cNvPr id="327" name="Shape 327"/>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8" name="Shape 328"/>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29" name="Shape 329"/>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0" name="Shape 330"/>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1" name="Shape 331"/>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2" name="Shape 332"/>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3" name="Shape 333"/>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4" name="Shape 334"/>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5" name="Shape 335"/>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6" name="Shape 336"/>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7" name="Shape 337"/>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8" name="Shape 338"/>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39" name="Shape 339"/>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0" name="Shape 340"/>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1" name="Shape 341"/>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2" name="Shape 342"/>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3" name="Shape 343"/>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5" name="Shape 345"/>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6" name="Shape 346"/>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7" name="Shape 347"/>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8" name="Shape 348"/>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0" name="Shape 350"/>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4" name="Shape 354"/>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55" name="Shape 355"/>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356" name="Shape 356"/>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1679767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747925" y="1302836"/>
            <a:ext cx="6140399" cy="3610800"/>
          </a:xfrm>
          <a:prstGeom prst="rect">
            <a:avLst/>
          </a:prstGeom>
        </p:spPr>
        <p:txBody>
          <a:bodyPr lIns="91425" tIns="91425" rIns="91425" bIns="91425" anchor="t" anchorCtr="0"/>
          <a:lstStyle>
            <a:lvl1pPr lvl="0">
              <a:spcBef>
                <a:spcPts val="0"/>
              </a:spcBef>
              <a:buSzPct val="100000"/>
              <a:defRPr sz="25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7442902" y="-91153"/>
            <a:ext cx="1796289" cy="5330574"/>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solidFill>
                  <a:srgbClr val="A4C2F4"/>
                </a:solidFill>
              </a:endParaRPr>
            </a:p>
          </p:txBody>
        </p:sp>
      </p:grpSp>
      <p:cxnSp>
        <p:nvCxnSpPr>
          <p:cNvPr id="321" name="Shape 321"/>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2646656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747925" y="225025"/>
            <a:ext cx="6140399" cy="8574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9" name="Shape 359"/>
          <p:cNvSpPr txBox="1">
            <a:spLocks noGrp="1"/>
          </p:cNvSpPr>
          <p:nvPr>
            <p:ph type="body" idx="1"/>
          </p:nvPr>
        </p:nvSpPr>
        <p:spPr>
          <a:xfrm>
            <a:off x="747925"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0" name="Shape 360"/>
          <p:cNvSpPr txBox="1">
            <a:spLocks noGrp="1"/>
          </p:cNvSpPr>
          <p:nvPr>
            <p:ph type="body" idx="2"/>
          </p:nvPr>
        </p:nvSpPr>
        <p:spPr>
          <a:xfrm>
            <a:off x="2953086"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1" name="Shape 361"/>
          <p:cNvSpPr txBox="1">
            <a:spLocks noGrp="1"/>
          </p:cNvSpPr>
          <p:nvPr>
            <p:ph type="body" idx="3"/>
          </p:nvPr>
        </p:nvSpPr>
        <p:spPr>
          <a:xfrm>
            <a:off x="5158248" y="1308875"/>
            <a:ext cx="2097899" cy="3617100"/>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grpSp>
        <p:nvGrpSpPr>
          <p:cNvPr id="362" name="Shape 362"/>
          <p:cNvGrpSpPr/>
          <p:nvPr/>
        </p:nvGrpSpPr>
        <p:grpSpPr>
          <a:xfrm>
            <a:off x="7442902" y="-91153"/>
            <a:ext cx="1796289" cy="5330574"/>
            <a:chOff x="6023725" y="842300"/>
            <a:chExt cx="1358150" cy="4030375"/>
          </a:xfrm>
        </p:grpSpPr>
        <p:sp>
          <p:nvSpPr>
            <p:cNvPr id="363" name="Shape 363"/>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4" name="Shape 364"/>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5" name="Shape 365"/>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6" name="Shape 366"/>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7" name="Shape 367"/>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8" name="Shape 368"/>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69" name="Shape 369"/>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0" name="Shape 370"/>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1" name="Shape 371"/>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3" name="Shape 373"/>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4" name="Shape 374"/>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5" name="Shape 375"/>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6" name="Shape 376"/>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7" name="Shape 377"/>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8" name="Shape 378"/>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79" name="Shape 379"/>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grpSp>
      <p:cxnSp>
        <p:nvCxnSpPr>
          <p:cNvPr id="392" name="Shape 392"/>
          <p:cNvCxnSpPr/>
          <p:nvPr/>
        </p:nvCxnSpPr>
        <p:spPr>
          <a:xfrm>
            <a:off x="850475" y="1031425"/>
            <a:ext cx="60377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216961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4" y="1661761"/>
            <a:ext cx="5301599" cy="1159799"/>
          </a:xfrm>
          <a:prstGeom prst="rect">
            <a:avLst/>
          </a:prstGeom>
        </p:spPr>
        <p:txBody>
          <a:bodyPr lIns="91425" tIns="91425" rIns="91425" bIns="91425" anchor="b" anchorCtr="0"/>
          <a:lstStyle>
            <a:lvl1pPr lvl="0" algn="r" rtl="0">
              <a:spcBef>
                <a:spcPts val="0"/>
              </a:spcBef>
              <a:buSzPct val="100000"/>
              <a:defRPr sz="3700" b="0"/>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endParaRPr/>
          </a:p>
        </p:txBody>
      </p:sp>
      <p:sp>
        <p:nvSpPr>
          <p:cNvPr id="193" name="Shape 193"/>
          <p:cNvSpPr txBox="1">
            <a:spLocks noGrp="1"/>
          </p:cNvSpPr>
          <p:nvPr>
            <p:ph type="subTitle" idx="1"/>
          </p:nvPr>
        </p:nvSpPr>
        <p:spPr>
          <a:xfrm>
            <a:off x="3210884" y="2864176"/>
            <a:ext cx="5301599" cy="7847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3000">
                <a:solidFill>
                  <a:srgbClr val="1C4587"/>
                </a:solidFill>
              </a:defRPr>
            </a:lvl2pPr>
            <a:lvl3pPr lvl="2" algn="r" rtl="0">
              <a:spcBef>
                <a:spcPts val="0"/>
              </a:spcBef>
              <a:buClr>
                <a:srgbClr val="1C4587"/>
              </a:buClr>
              <a:buSzPct val="100000"/>
              <a:buNone/>
              <a:defRPr sz="3000">
                <a:solidFill>
                  <a:srgbClr val="1C4587"/>
                </a:solidFill>
              </a:defRPr>
            </a:lvl3pPr>
            <a:lvl4pPr lvl="3" algn="r" rtl="0">
              <a:spcBef>
                <a:spcPts val="0"/>
              </a:spcBef>
              <a:buClr>
                <a:srgbClr val="1C4587"/>
              </a:buClr>
              <a:buSzPct val="100000"/>
              <a:buNone/>
              <a:defRPr sz="3000">
                <a:solidFill>
                  <a:srgbClr val="1C4587"/>
                </a:solidFill>
              </a:defRPr>
            </a:lvl4pPr>
            <a:lvl5pPr lvl="4" algn="r" rtl="0">
              <a:spcBef>
                <a:spcPts val="0"/>
              </a:spcBef>
              <a:buClr>
                <a:srgbClr val="1C4587"/>
              </a:buClr>
              <a:buSzPct val="100000"/>
              <a:buNone/>
              <a:defRPr sz="3000">
                <a:solidFill>
                  <a:srgbClr val="1C4587"/>
                </a:solidFill>
              </a:defRPr>
            </a:lvl5pPr>
            <a:lvl6pPr lvl="5" algn="r" rtl="0">
              <a:spcBef>
                <a:spcPts val="0"/>
              </a:spcBef>
              <a:buClr>
                <a:srgbClr val="1C4587"/>
              </a:buClr>
              <a:buSzPct val="100000"/>
              <a:buNone/>
              <a:defRPr sz="3000">
                <a:solidFill>
                  <a:srgbClr val="1C4587"/>
                </a:solidFill>
              </a:defRPr>
            </a:lvl6pPr>
            <a:lvl7pPr lvl="6" algn="r" rtl="0">
              <a:spcBef>
                <a:spcPts val="0"/>
              </a:spcBef>
              <a:buClr>
                <a:srgbClr val="1C4587"/>
              </a:buClr>
              <a:buSzPct val="100000"/>
              <a:buNone/>
              <a:defRPr sz="3000">
                <a:solidFill>
                  <a:srgbClr val="1C4587"/>
                </a:solidFill>
              </a:defRPr>
            </a:lvl7pPr>
            <a:lvl8pPr lvl="7" algn="r" rtl="0">
              <a:spcBef>
                <a:spcPts val="0"/>
              </a:spcBef>
              <a:buClr>
                <a:srgbClr val="1C4587"/>
              </a:buClr>
              <a:buSzPct val="100000"/>
              <a:buNone/>
              <a:defRPr sz="3000">
                <a:solidFill>
                  <a:srgbClr val="1C4587"/>
                </a:solidFill>
              </a:defRPr>
            </a:lvl8pPr>
            <a:lvl9pPr lvl="8" algn="r" rtl="0">
              <a:spcBef>
                <a:spcPts val="0"/>
              </a:spcBef>
              <a:buClr>
                <a:srgbClr val="1C4587"/>
              </a:buClr>
              <a:buSzPct val="100000"/>
              <a:buNone/>
              <a:defRPr sz="3000">
                <a:solidFill>
                  <a:srgbClr val="1C4587"/>
                </a:solidFill>
              </a:defRPr>
            </a:lvl9pPr>
          </a:lstStyle>
          <a:p>
            <a:endParaRPr/>
          </a:p>
        </p:txBody>
      </p:sp>
      <p:sp>
        <p:nvSpPr>
          <p:cNvPr id="194" name="Shape 194"/>
          <p:cNvSpPr/>
          <p:nvPr/>
        </p:nvSpPr>
        <p:spPr>
          <a:xfrm>
            <a:off x="4412080" y="4661638"/>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5" name="Shape 195"/>
          <p:cNvSpPr/>
          <p:nvPr/>
        </p:nvSpPr>
        <p:spPr>
          <a:xfrm>
            <a:off x="3968825" y="4000287"/>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6" name="Shape 196"/>
          <p:cNvSpPr/>
          <p:nvPr/>
        </p:nvSpPr>
        <p:spPr>
          <a:xfrm>
            <a:off x="62833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7" name="Shape 197"/>
          <p:cNvSpPr/>
          <p:nvPr/>
        </p:nvSpPr>
        <p:spPr>
          <a:xfrm>
            <a:off x="57465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8" name="Shape 198"/>
          <p:cNvSpPr/>
          <p:nvPr/>
        </p:nvSpPr>
        <p:spPr>
          <a:xfrm>
            <a:off x="70636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9" name="Shape 199"/>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0" name="Shape 200"/>
          <p:cNvSpPr/>
          <p:nvPr/>
        </p:nvSpPr>
        <p:spPr>
          <a:xfrm>
            <a:off x="65815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1" name="Shape 201"/>
          <p:cNvSpPr/>
          <p:nvPr/>
        </p:nvSpPr>
        <p:spPr>
          <a:xfrm>
            <a:off x="65071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2" name="Shape 202"/>
          <p:cNvSpPr/>
          <p:nvPr/>
        </p:nvSpPr>
        <p:spPr>
          <a:xfrm>
            <a:off x="5501053"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3" name="Shape 203"/>
          <p:cNvSpPr/>
          <p:nvPr/>
        </p:nvSpPr>
        <p:spPr>
          <a:xfrm>
            <a:off x="52015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4" name="Shape 204"/>
          <p:cNvSpPr/>
          <p:nvPr/>
        </p:nvSpPr>
        <p:spPr>
          <a:xfrm>
            <a:off x="4765584"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5" name="Shape 205"/>
          <p:cNvSpPr/>
          <p:nvPr/>
        </p:nvSpPr>
        <p:spPr>
          <a:xfrm>
            <a:off x="55218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6" name="Shape 20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7" name="Shape 207"/>
          <p:cNvSpPr/>
          <p:nvPr/>
        </p:nvSpPr>
        <p:spPr>
          <a:xfrm>
            <a:off x="80525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8" name="Shape 208"/>
          <p:cNvSpPr/>
          <p:nvPr/>
        </p:nvSpPr>
        <p:spPr>
          <a:xfrm>
            <a:off x="69845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9" name="Shape 20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0" name="Shape 210"/>
          <p:cNvSpPr/>
          <p:nvPr/>
        </p:nvSpPr>
        <p:spPr>
          <a:xfrm>
            <a:off x="61607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1" name="Shape 211"/>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2" name="Shape 212"/>
          <p:cNvSpPr/>
          <p:nvPr/>
        </p:nvSpPr>
        <p:spPr>
          <a:xfrm>
            <a:off x="48922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3" name="Shape 213"/>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4" name="Shape 214"/>
          <p:cNvSpPr/>
          <p:nvPr/>
        </p:nvSpPr>
        <p:spPr>
          <a:xfrm>
            <a:off x="4489178" y="4206693"/>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5" name="Shape 215"/>
          <p:cNvSpPr/>
          <p:nvPr/>
        </p:nvSpPr>
        <p:spPr>
          <a:xfrm rot="1920548">
            <a:off x="72367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6" name="Shape 216"/>
          <p:cNvSpPr/>
          <p:nvPr/>
        </p:nvSpPr>
        <p:spPr>
          <a:xfrm>
            <a:off x="82632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7" name="Shape 217"/>
          <p:cNvSpPr/>
          <p:nvPr/>
        </p:nvSpPr>
        <p:spPr>
          <a:xfrm rot="-5400000">
            <a:off x="7684355"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8" name="Shape 218"/>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9" name="Shape 219"/>
          <p:cNvSpPr/>
          <p:nvPr/>
        </p:nvSpPr>
        <p:spPr>
          <a:xfrm>
            <a:off x="50595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0" name="Shape 220"/>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1" name="Shape 221"/>
          <p:cNvSpPr/>
          <p:nvPr/>
        </p:nvSpPr>
        <p:spPr>
          <a:xfrm>
            <a:off x="14827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2" name="Shape 222"/>
          <p:cNvSpPr/>
          <p:nvPr/>
        </p:nvSpPr>
        <p:spPr>
          <a:xfrm>
            <a:off x="9459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3" name="Shape 223"/>
          <p:cNvSpPr/>
          <p:nvPr/>
        </p:nvSpPr>
        <p:spPr>
          <a:xfrm>
            <a:off x="22630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4" name="Shape 224"/>
          <p:cNvSpPr/>
          <p:nvPr/>
        </p:nvSpPr>
        <p:spPr>
          <a:xfrm>
            <a:off x="17809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5" name="Shape 225"/>
          <p:cNvSpPr/>
          <p:nvPr/>
        </p:nvSpPr>
        <p:spPr>
          <a:xfrm>
            <a:off x="17065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6" name="Shape 226"/>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7" name="Shape 227"/>
          <p:cNvSpPr/>
          <p:nvPr/>
        </p:nvSpPr>
        <p:spPr>
          <a:xfrm>
            <a:off x="4009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8" name="Shape 228"/>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9" name="Shape 229"/>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0" name="Shape 230"/>
          <p:cNvSpPr/>
          <p:nvPr/>
        </p:nvSpPr>
        <p:spPr>
          <a:xfrm>
            <a:off x="3251972"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1" name="Shape 231"/>
          <p:cNvSpPr/>
          <p:nvPr/>
        </p:nvSpPr>
        <p:spPr>
          <a:xfrm>
            <a:off x="32519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2" name="Shape 232"/>
          <p:cNvSpPr/>
          <p:nvPr/>
        </p:nvSpPr>
        <p:spPr>
          <a:xfrm>
            <a:off x="21839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3" name="Shape 233"/>
          <p:cNvSpPr/>
          <p:nvPr/>
        </p:nvSpPr>
        <p:spPr>
          <a:xfrm>
            <a:off x="39491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4" name="Shape 234"/>
          <p:cNvSpPr/>
          <p:nvPr/>
        </p:nvSpPr>
        <p:spPr>
          <a:xfrm>
            <a:off x="13601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5" name="Shape 235"/>
          <p:cNvSpPr/>
          <p:nvPr/>
        </p:nvSpPr>
        <p:spPr>
          <a:xfrm>
            <a:off x="37218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6" name="Shape 236"/>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7" name="Shape 237"/>
          <p:cNvSpPr/>
          <p:nvPr/>
        </p:nvSpPr>
        <p:spPr>
          <a:xfrm>
            <a:off x="40288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8" name="Shape 238"/>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9" name="Shape 239"/>
          <p:cNvSpPr/>
          <p:nvPr/>
        </p:nvSpPr>
        <p:spPr>
          <a:xfrm rot="1920548">
            <a:off x="24361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0" name="Shape 240"/>
          <p:cNvSpPr/>
          <p:nvPr/>
        </p:nvSpPr>
        <p:spPr>
          <a:xfrm>
            <a:off x="34626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1" name="Shape 241"/>
          <p:cNvSpPr/>
          <p:nvPr/>
        </p:nvSpPr>
        <p:spPr>
          <a:xfrm rot="-5400000">
            <a:off x="2883754"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2" name="Shape 242"/>
          <p:cNvSpPr/>
          <p:nvPr/>
        </p:nvSpPr>
        <p:spPr>
          <a:xfrm>
            <a:off x="28590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3" name="Shape 243"/>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4" name="Shape 244"/>
          <p:cNvSpPr/>
          <p:nvPr/>
        </p:nvSpPr>
        <p:spPr>
          <a:xfrm>
            <a:off x="2981819"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extLst>
      <p:ext uri="{BB962C8B-B14F-4D97-AF65-F5344CB8AC3E}">
        <p14:creationId xmlns:p14="http://schemas.microsoft.com/office/powerpoint/2010/main" val="631101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Quote">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159325" y="2161800"/>
            <a:ext cx="4825500" cy="819899"/>
          </a:xfrm>
          <a:prstGeom prst="rect">
            <a:avLst/>
          </a:prstGeom>
        </p:spPr>
        <p:txBody>
          <a:bodyPr lIns="91425" tIns="91425" rIns="91425" bIns="91425" anchor="ctr" anchorCtr="0"/>
          <a:lstStyle>
            <a:lvl1pPr lvl="0" algn="ctr" rtl="0">
              <a:spcBef>
                <a:spcPts val="0"/>
              </a:spcBef>
              <a:buClr>
                <a:srgbClr val="1C4587"/>
              </a:buClr>
              <a:buSzPct val="100000"/>
              <a:defRPr sz="2500" b="1">
                <a:solidFill>
                  <a:srgbClr val="1C4587"/>
                </a:solidFill>
              </a:defRPr>
            </a:lvl1pPr>
            <a:lvl2pPr lvl="1" algn="ctr" rtl="0">
              <a:spcBef>
                <a:spcPts val="0"/>
              </a:spcBef>
              <a:buClr>
                <a:srgbClr val="1C4587"/>
              </a:buClr>
              <a:buSzPct val="100000"/>
              <a:defRPr sz="2500" b="1">
                <a:solidFill>
                  <a:srgbClr val="1C4587"/>
                </a:solidFill>
              </a:defRPr>
            </a:lvl2pPr>
            <a:lvl3pPr lvl="2" algn="ctr" rtl="0">
              <a:spcBef>
                <a:spcPts val="0"/>
              </a:spcBef>
              <a:buClr>
                <a:srgbClr val="1C4587"/>
              </a:buClr>
              <a:buSzPct val="100000"/>
              <a:defRPr sz="2500" b="1">
                <a:solidFill>
                  <a:srgbClr val="1C4587"/>
                </a:solidFill>
              </a:defRPr>
            </a:lvl3pPr>
            <a:lvl4pPr lvl="3" algn="ctr" rtl="0">
              <a:spcBef>
                <a:spcPts val="0"/>
              </a:spcBef>
              <a:buClr>
                <a:srgbClr val="1C4587"/>
              </a:buClr>
              <a:buSzPct val="100000"/>
              <a:defRPr sz="2500" b="1">
                <a:solidFill>
                  <a:srgbClr val="1C4587"/>
                </a:solidFill>
              </a:defRPr>
            </a:lvl4pPr>
            <a:lvl5pPr lvl="4" algn="ctr" rtl="0">
              <a:spcBef>
                <a:spcPts val="0"/>
              </a:spcBef>
              <a:buClr>
                <a:srgbClr val="1C4587"/>
              </a:buClr>
              <a:buSzPct val="100000"/>
              <a:defRPr sz="2500" b="1">
                <a:solidFill>
                  <a:srgbClr val="1C4587"/>
                </a:solidFill>
              </a:defRPr>
            </a:lvl5pPr>
            <a:lvl6pPr lvl="5" algn="ctr" rtl="0">
              <a:spcBef>
                <a:spcPts val="0"/>
              </a:spcBef>
              <a:buClr>
                <a:srgbClr val="1C4587"/>
              </a:buClr>
              <a:buSzPct val="100000"/>
              <a:defRPr sz="2500" b="1">
                <a:solidFill>
                  <a:srgbClr val="1C4587"/>
                </a:solidFill>
              </a:defRPr>
            </a:lvl6pPr>
            <a:lvl7pPr lvl="6" algn="ctr" rtl="0">
              <a:spcBef>
                <a:spcPts val="0"/>
              </a:spcBef>
              <a:buClr>
                <a:srgbClr val="1C4587"/>
              </a:buClr>
              <a:buSzPct val="100000"/>
              <a:defRPr sz="2500" b="1">
                <a:solidFill>
                  <a:srgbClr val="1C4587"/>
                </a:solidFill>
              </a:defRPr>
            </a:lvl7pPr>
            <a:lvl8pPr lvl="7" algn="ctr" rtl="0">
              <a:spcBef>
                <a:spcPts val="0"/>
              </a:spcBef>
              <a:buClr>
                <a:srgbClr val="1C4587"/>
              </a:buClr>
              <a:buSzPct val="100000"/>
              <a:defRPr sz="2500" b="1">
                <a:solidFill>
                  <a:srgbClr val="1C4587"/>
                </a:solidFill>
              </a:defRPr>
            </a:lvl8pPr>
            <a:lvl9pPr lvl="8" algn="ctr">
              <a:spcBef>
                <a:spcPts val="0"/>
              </a:spcBef>
              <a:buClr>
                <a:srgbClr val="1C4587"/>
              </a:buClr>
              <a:buSzPct val="100000"/>
              <a:defRPr sz="2500" b="1">
                <a:solidFill>
                  <a:srgbClr val="1C4587"/>
                </a:solidFill>
              </a:defRPr>
            </a:lvl9pPr>
          </a:lstStyle>
          <a:p>
            <a:endParaRPr/>
          </a:p>
        </p:txBody>
      </p:sp>
      <p:sp>
        <p:nvSpPr>
          <p:cNvPr id="247" name="Shape 247"/>
          <p:cNvSpPr/>
          <p:nvPr/>
        </p:nvSpPr>
        <p:spPr>
          <a:xfrm>
            <a:off x="7302880" y="-294361"/>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8" name="Shape 248"/>
          <p:cNvSpPr/>
          <p:nvPr/>
        </p:nvSpPr>
        <p:spPr>
          <a:xfrm>
            <a:off x="-35374" y="3366962"/>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9" name="Shape 249"/>
          <p:cNvSpPr/>
          <p:nvPr/>
        </p:nvSpPr>
        <p:spPr>
          <a:xfrm>
            <a:off x="8817947" y="3439660"/>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0" name="Shape 250"/>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1" name="Shape 251"/>
          <p:cNvSpPr/>
          <p:nvPr/>
        </p:nvSpPr>
        <p:spPr>
          <a:xfrm>
            <a:off x="8360954" y="450691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2" name="Shape 252"/>
          <p:cNvSpPr/>
          <p:nvPr/>
        </p:nvSpPr>
        <p:spPr>
          <a:xfrm>
            <a:off x="-77078" y="1488018"/>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3" name="Shape 253"/>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4" name="Shape 254"/>
          <p:cNvSpPr/>
          <p:nvPr/>
        </p:nvSpPr>
        <p:spPr>
          <a:xfrm>
            <a:off x="8052577" y="413232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5" name="Shape 255"/>
          <p:cNvSpPr/>
          <p:nvPr/>
        </p:nvSpPr>
        <p:spPr>
          <a:xfrm>
            <a:off x="7430898" y="4873170"/>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6" name="Shape 256"/>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7" name="Shape 257"/>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8" name="Shape 258"/>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59" name="Shape 259"/>
          <p:cNvSpPr/>
          <p:nvPr/>
        </p:nvSpPr>
        <p:spPr>
          <a:xfrm>
            <a:off x="8963978" y="1338718"/>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0" name="Shape 260"/>
          <p:cNvSpPr/>
          <p:nvPr/>
        </p:nvSpPr>
        <p:spPr>
          <a:xfrm rot="-2426120">
            <a:off x="7110131" y="4877011"/>
            <a:ext cx="279909" cy="357971"/>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1" name="Shape 261"/>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2" name="Shape 262"/>
          <p:cNvSpPr/>
          <p:nvPr/>
        </p:nvSpPr>
        <p:spPr>
          <a:xfrm>
            <a:off x="8797587" y="3078732"/>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3" name="Shape 263"/>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4" name="Shape 264"/>
          <p:cNvSpPr/>
          <p:nvPr/>
        </p:nvSpPr>
        <p:spPr>
          <a:xfrm>
            <a:off x="346877" y="6086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5" name="Shape 265"/>
          <p:cNvSpPr/>
          <p:nvPr/>
        </p:nvSpPr>
        <p:spPr>
          <a:xfrm>
            <a:off x="645010" y="355961"/>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6" name="Shape 266"/>
          <p:cNvSpPr/>
          <p:nvPr/>
        </p:nvSpPr>
        <p:spPr>
          <a:xfrm>
            <a:off x="8318810" y="-29822"/>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7" name="Shape 267"/>
          <p:cNvSpPr/>
          <p:nvPr/>
        </p:nvSpPr>
        <p:spPr>
          <a:xfrm>
            <a:off x="-7" y="1013366"/>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8" name="Shape 268"/>
          <p:cNvSpPr/>
          <p:nvPr/>
        </p:nvSpPr>
        <p:spPr>
          <a:xfrm>
            <a:off x="8699356" y="17911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69" name="Shape 269"/>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0" name="Shape 270"/>
          <p:cNvSpPr/>
          <p:nvPr/>
        </p:nvSpPr>
        <p:spPr>
          <a:xfrm>
            <a:off x="258966" y="-86251"/>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1" name="Shape 271"/>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2" name="Shape 272"/>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3" name="Shape 273"/>
          <p:cNvSpPr/>
          <p:nvPr/>
        </p:nvSpPr>
        <p:spPr>
          <a:xfrm>
            <a:off x="-243127" y="5420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4" name="Shape 274"/>
          <p:cNvSpPr/>
          <p:nvPr/>
        </p:nvSpPr>
        <p:spPr>
          <a:xfrm>
            <a:off x="7842052" y="-100873"/>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5" name="Shape 275"/>
          <p:cNvSpPr/>
          <p:nvPr/>
        </p:nvSpPr>
        <p:spPr>
          <a:xfrm>
            <a:off x="-38626" y="579045"/>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6" name="Shape 276"/>
          <p:cNvSpPr/>
          <p:nvPr/>
        </p:nvSpPr>
        <p:spPr>
          <a:xfrm>
            <a:off x="1403775" y="11500"/>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7" name="Shape 277"/>
          <p:cNvSpPr/>
          <p:nvPr/>
        </p:nvSpPr>
        <p:spPr>
          <a:xfrm>
            <a:off x="955989" y="-57166"/>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8" name="Shape 278"/>
          <p:cNvSpPr/>
          <p:nvPr/>
        </p:nvSpPr>
        <p:spPr>
          <a:xfrm>
            <a:off x="1333293" y="4678454"/>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79" name="Shape 279"/>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0" name="Shape 280"/>
          <p:cNvSpPr/>
          <p:nvPr/>
        </p:nvSpPr>
        <p:spPr>
          <a:xfrm>
            <a:off x="1525678" y="4911343"/>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1" name="Shape 281"/>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2" name="Shape 282"/>
          <p:cNvSpPr/>
          <p:nvPr/>
        </p:nvSpPr>
        <p:spPr>
          <a:xfrm rot="1920548">
            <a:off x="8225550" y="6252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3" name="Shape 283"/>
          <p:cNvSpPr/>
          <p:nvPr/>
        </p:nvSpPr>
        <p:spPr>
          <a:xfrm>
            <a:off x="346867" y="4064142"/>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4" name="Shape 284"/>
          <p:cNvSpPr/>
          <p:nvPr/>
        </p:nvSpPr>
        <p:spPr>
          <a:xfrm rot="-5400000">
            <a:off x="7996280" y="3169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5" name="Shape 285"/>
          <p:cNvSpPr/>
          <p:nvPr/>
        </p:nvSpPr>
        <p:spPr>
          <a:xfrm>
            <a:off x="8801760" y="790270"/>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6" name="Shape 286"/>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87" name="Shape 287"/>
          <p:cNvSpPr/>
          <p:nvPr/>
        </p:nvSpPr>
        <p:spPr>
          <a:xfrm>
            <a:off x="8699345" y="1151406"/>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extLst>
      <p:ext uri="{BB962C8B-B14F-4D97-AF65-F5344CB8AC3E}">
        <p14:creationId xmlns:p14="http://schemas.microsoft.com/office/powerpoint/2010/main" val="388453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11"/>
        <p:cNvGrpSpPr/>
        <p:nvPr/>
      </p:nvGrpSpPr>
      <p:grpSpPr>
        <a:xfrm>
          <a:off x="0" y="0"/>
          <a:ext cx="0" cy="0"/>
          <a:chOff x="0" y="0"/>
          <a:chExt cx="0" cy="0"/>
        </a:xfrm>
      </p:grpSpPr>
    </p:spTree>
    <p:extLst>
      <p:ext uri="{BB962C8B-B14F-4D97-AF65-F5344CB8AC3E}">
        <p14:creationId xmlns:p14="http://schemas.microsoft.com/office/powerpoint/2010/main" val="3980015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6" y="-23"/>
            <a:ext cx="9143797" cy="5143377"/>
            <a:chOff x="239950" y="872550"/>
            <a:chExt cx="7042900" cy="3961625"/>
          </a:xfrm>
        </p:grpSpPr>
        <p:sp>
          <p:nvSpPr>
            <p:cNvPr id="7" name="Shape 7"/>
            <p:cNvSpPr/>
            <p:nvPr/>
          </p:nvSpPr>
          <p:spPr>
            <a:xfrm>
              <a:off x="239950" y="872550"/>
              <a:ext cx="7042900" cy="3961625"/>
            </a:xfrm>
            <a:custGeom>
              <a:avLst/>
              <a:gdLst/>
              <a:ahLst/>
              <a:cxnLst/>
              <a:rect l="0" t="0" r="0" b="0"/>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 name="Shape 8"/>
            <p:cNvSpPr/>
            <p:nvPr/>
          </p:nvSpPr>
          <p:spPr>
            <a:xfrm>
              <a:off x="239950" y="47617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9"/>
            <p:cNvSpPr/>
            <p:nvPr/>
          </p:nvSpPr>
          <p:spPr>
            <a:xfrm>
              <a:off x="239950" y="4690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0"/>
            <p:cNvSpPr/>
            <p:nvPr/>
          </p:nvSpPr>
          <p:spPr>
            <a:xfrm>
              <a:off x="239950" y="46177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 name="Shape 11"/>
            <p:cNvSpPr/>
            <p:nvPr/>
          </p:nvSpPr>
          <p:spPr>
            <a:xfrm>
              <a:off x="239950" y="4546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12"/>
            <p:cNvSpPr/>
            <p:nvPr/>
          </p:nvSpPr>
          <p:spPr>
            <a:xfrm>
              <a:off x="239950" y="44737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3"/>
            <p:cNvSpPr/>
            <p:nvPr/>
          </p:nvSpPr>
          <p:spPr>
            <a:xfrm>
              <a:off x="239950" y="4402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
            <p:cNvSpPr/>
            <p:nvPr/>
          </p:nvSpPr>
          <p:spPr>
            <a:xfrm>
              <a:off x="239950" y="43297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15"/>
            <p:cNvSpPr/>
            <p:nvPr/>
          </p:nvSpPr>
          <p:spPr>
            <a:xfrm>
              <a:off x="239950" y="4258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16"/>
            <p:cNvSpPr/>
            <p:nvPr/>
          </p:nvSpPr>
          <p:spPr>
            <a:xfrm>
              <a:off x="239950" y="41858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17"/>
            <p:cNvSpPr/>
            <p:nvPr/>
          </p:nvSpPr>
          <p:spPr>
            <a:xfrm>
              <a:off x="239950" y="4114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18"/>
            <p:cNvSpPr/>
            <p:nvPr/>
          </p:nvSpPr>
          <p:spPr>
            <a:xfrm>
              <a:off x="239950" y="40418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19"/>
            <p:cNvSpPr/>
            <p:nvPr/>
          </p:nvSpPr>
          <p:spPr>
            <a:xfrm>
              <a:off x="239950" y="39693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20"/>
            <p:cNvSpPr/>
            <p:nvPr/>
          </p:nvSpPr>
          <p:spPr>
            <a:xfrm>
              <a:off x="239950" y="38978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21"/>
            <p:cNvSpPr/>
            <p:nvPr/>
          </p:nvSpPr>
          <p:spPr>
            <a:xfrm>
              <a:off x="239950" y="38254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22"/>
            <p:cNvSpPr/>
            <p:nvPr/>
          </p:nvSpPr>
          <p:spPr>
            <a:xfrm>
              <a:off x="239950" y="37538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23"/>
            <p:cNvSpPr/>
            <p:nvPr/>
          </p:nvSpPr>
          <p:spPr>
            <a:xfrm>
              <a:off x="239950" y="36814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24"/>
            <p:cNvSpPr/>
            <p:nvPr/>
          </p:nvSpPr>
          <p:spPr>
            <a:xfrm>
              <a:off x="239950" y="36099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239950" y="35374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p:nvPr/>
          </p:nvSpPr>
          <p:spPr>
            <a:xfrm>
              <a:off x="239950" y="34659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 name="Shape 27"/>
            <p:cNvSpPr/>
            <p:nvPr/>
          </p:nvSpPr>
          <p:spPr>
            <a:xfrm>
              <a:off x="239950" y="33934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 name="Shape 28"/>
            <p:cNvSpPr/>
            <p:nvPr/>
          </p:nvSpPr>
          <p:spPr>
            <a:xfrm>
              <a:off x="239950" y="33219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 name="Shape 29"/>
            <p:cNvSpPr/>
            <p:nvPr/>
          </p:nvSpPr>
          <p:spPr>
            <a:xfrm>
              <a:off x="239950" y="32495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0" name="Shape 30"/>
            <p:cNvSpPr/>
            <p:nvPr/>
          </p:nvSpPr>
          <p:spPr>
            <a:xfrm>
              <a:off x="239950" y="31770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 name="Shape 31"/>
            <p:cNvSpPr/>
            <p:nvPr/>
          </p:nvSpPr>
          <p:spPr>
            <a:xfrm>
              <a:off x="239950" y="31055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2" name="Shape 32"/>
            <p:cNvSpPr/>
            <p:nvPr/>
          </p:nvSpPr>
          <p:spPr>
            <a:xfrm>
              <a:off x="239950" y="3033100"/>
              <a:ext cx="7042900" cy="0"/>
            </a:xfrm>
            <a:custGeom>
              <a:avLst/>
              <a:gdLst/>
              <a:ahLst/>
              <a:cxnLst/>
              <a:rect l="0" t="0" r="0" b="0"/>
              <a:pathLst>
                <a:path w="281716"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 name="Shape 33"/>
            <p:cNvSpPr/>
            <p:nvPr/>
          </p:nvSpPr>
          <p:spPr>
            <a:xfrm>
              <a:off x="239950" y="296155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34"/>
            <p:cNvSpPr/>
            <p:nvPr/>
          </p:nvSpPr>
          <p:spPr>
            <a:xfrm>
              <a:off x="239950" y="28891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 name="Shape 35"/>
            <p:cNvSpPr/>
            <p:nvPr/>
          </p:nvSpPr>
          <p:spPr>
            <a:xfrm>
              <a:off x="239950" y="281757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6" name="Shape 36"/>
            <p:cNvSpPr/>
            <p:nvPr/>
          </p:nvSpPr>
          <p:spPr>
            <a:xfrm>
              <a:off x="239950" y="27451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a:off x="239950" y="2673600"/>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 name="Shape 38"/>
            <p:cNvSpPr/>
            <p:nvPr/>
          </p:nvSpPr>
          <p:spPr>
            <a:xfrm>
              <a:off x="239950" y="26011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9" name="Shape 39"/>
            <p:cNvSpPr/>
            <p:nvPr/>
          </p:nvSpPr>
          <p:spPr>
            <a:xfrm>
              <a:off x="239950" y="2529625"/>
              <a:ext cx="7042900" cy="25"/>
            </a:xfrm>
            <a:custGeom>
              <a:avLst/>
              <a:gdLst/>
              <a:ahLst/>
              <a:cxnLst/>
              <a:rect l="0" t="0" r="0" b="0"/>
              <a:pathLst>
                <a:path w="281716" h="1" fill="none" extrusionOk="0">
                  <a:moveTo>
                    <a:pt x="0" y="1"/>
                  </a:moveTo>
                  <a:lnTo>
                    <a:pt x="281715" y="1"/>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 name="Shape 40"/>
            <p:cNvSpPr/>
            <p:nvPr/>
          </p:nvSpPr>
          <p:spPr>
            <a:xfrm>
              <a:off x="239950" y="24572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1" name="Shape 41"/>
            <p:cNvSpPr/>
            <p:nvPr/>
          </p:nvSpPr>
          <p:spPr>
            <a:xfrm>
              <a:off x="239950" y="23847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42"/>
            <p:cNvSpPr/>
            <p:nvPr/>
          </p:nvSpPr>
          <p:spPr>
            <a:xfrm>
              <a:off x="239950" y="23132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 name="Shape 43"/>
            <p:cNvSpPr/>
            <p:nvPr/>
          </p:nvSpPr>
          <p:spPr>
            <a:xfrm>
              <a:off x="239950" y="22407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 name="Shape 44"/>
            <p:cNvSpPr/>
            <p:nvPr/>
          </p:nvSpPr>
          <p:spPr>
            <a:xfrm>
              <a:off x="239950" y="21692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 name="Shape 45"/>
            <p:cNvSpPr/>
            <p:nvPr/>
          </p:nvSpPr>
          <p:spPr>
            <a:xfrm>
              <a:off x="239950" y="20968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 name="Shape 46"/>
            <p:cNvSpPr/>
            <p:nvPr/>
          </p:nvSpPr>
          <p:spPr>
            <a:xfrm>
              <a:off x="239950" y="20252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 name="Shape 47"/>
            <p:cNvSpPr/>
            <p:nvPr/>
          </p:nvSpPr>
          <p:spPr>
            <a:xfrm>
              <a:off x="239950" y="19528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8" name="Shape 48"/>
            <p:cNvSpPr/>
            <p:nvPr/>
          </p:nvSpPr>
          <p:spPr>
            <a:xfrm>
              <a:off x="239950" y="18813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9" name="Shape 49"/>
            <p:cNvSpPr/>
            <p:nvPr/>
          </p:nvSpPr>
          <p:spPr>
            <a:xfrm>
              <a:off x="239950" y="18088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0" name="Shape 50"/>
            <p:cNvSpPr/>
            <p:nvPr/>
          </p:nvSpPr>
          <p:spPr>
            <a:xfrm>
              <a:off x="239950" y="17373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51"/>
            <p:cNvSpPr/>
            <p:nvPr/>
          </p:nvSpPr>
          <p:spPr>
            <a:xfrm>
              <a:off x="239950" y="16648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52"/>
            <p:cNvSpPr/>
            <p:nvPr/>
          </p:nvSpPr>
          <p:spPr>
            <a:xfrm>
              <a:off x="239950" y="15924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53"/>
            <p:cNvSpPr/>
            <p:nvPr/>
          </p:nvSpPr>
          <p:spPr>
            <a:xfrm>
              <a:off x="239950" y="15209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 name="Shape 54"/>
            <p:cNvSpPr/>
            <p:nvPr/>
          </p:nvSpPr>
          <p:spPr>
            <a:xfrm>
              <a:off x="239950" y="14484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55"/>
            <p:cNvSpPr/>
            <p:nvPr/>
          </p:nvSpPr>
          <p:spPr>
            <a:xfrm>
              <a:off x="239950" y="13769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6" name="Shape 56"/>
            <p:cNvSpPr/>
            <p:nvPr/>
          </p:nvSpPr>
          <p:spPr>
            <a:xfrm>
              <a:off x="239950" y="13044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 name="Shape 57"/>
            <p:cNvSpPr/>
            <p:nvPr/>
          </p:nvSpPr>
          <p:spPr>
            <a:xfrm>
              <a:off x="239950" y="123295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 name="Shape 58"/>
            <p:cNvSpPr/>
            <p:nvPr/>
          </p:nvSpPr>
          <p:spPr>
            <a:xfrm>
              <a:off x="239950" y="11605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 name="Shape 59"/>
            <p:cNvSpPr/>
            <p:nvPr/>
          </p:nvSpPr>
          <p:spPr>
            <a:xfrm>
              <a:off x="239950" y="108897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 name="Shape 60"/>
            <p:cNvSpPr/>
            <p:nvPr/>
          </p:nvSpPr>
          <p:spPr>
            <a:xfrm>
              <a:off x="239950" y="1016525"/>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 name="Shape 61"/>
            <p:cNvSpPr/>
            <p:nvPr/>
          </p:nvSpPr>
          <p:spPr>
            <a:xfrm>
              <a:off x="239950" y="945000"/>
              <a:ext cx="7042900" cy="25"/>
            </a:xfrm>
            <a:custGeom>
              <a:avLst/>
              <a:gdLst/>
              <a:ahLst/>
              <a:cxnLst/>
              <a:rect l="0" t="0" r="0" b="0"/>
              <a:pathLst>
                <a:path w="281716" h="1" fill="none" extrusionOk="0">
                  <a:moveTo>
                    <a:pt x="0" y="0"/>
                  </a:moveTo>
                  <a:lnTo>
                    <a:pt x="281715" y="0"/>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 name="Shape 63"/>
            <p:cNvSpPr/>
            <p:nvPr/>
          </p:nvSpPr>
          <p:spPr>
            <a:xfrm>
              <a:off x="7137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64"/>
            <p:cNvSpPr/>
            <p:nvPr/>
          </p:nvSpPr>
          <p:spPr>
            <a:xfrm>
              <a:off x="70645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5" name="Shape 65"/>
            <p:cNvSpPr/>
            <p:nvPr/>
          </p:nvSpPr>
          <p:spPr>
            <a:xfrm>
              <a:off x="69921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6" name="Shape 66"/>
            <p:cNvSpPr/>
            <p:nvPr/>
          </p:nvSpPr>
          <p:spPr>
            <a:xfrm>
              <a:off x="69196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 name="Shape 67"/>
            <p:cNvSpPr/>
            <p:nvPr/>
          </p:nvSpPr>
          <p:spPr>
            <a:xfrm>
              <a:off x="6847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 name="Shape 68"/>
            <p:cNvSpPr/>
            <p:nvPr/>
          </p:nvSpPr>
          <p:spPr>
            <a:xfrm>
              <a:off x="6774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6702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66289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a:off x="65565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p:nvPr/>
          </p:nvSpPr>
          <p:spPr>
            <a:xfrm>
              <a:off x="64840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 name="Shape 73"/>
            <p:cNvSpPr/>
            <p:nvPr/>
          </p:nvSpPr>
          <p:spPr>
            <a:xfrm>
              <a:off x="6411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4" name="Shape 74"/>
            <p:cNvSpPr/>
            <p:nvPr/>
          </p:nvSpPr>
          <p:spPr>
            <a:xfrm>
              <a:off x="633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5" name="Shape 75"/>
            <p:cNvSpPr/>
            <p:nvPr/>
          </p:nvSpPr>
          <p:spPr>
            <a:xfrm>
              <a:off x="6266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6" name="Shape 76"/>
            <p:cNvSpPr/>
            <p:nvPr/>
          </p:nvSpPr>
          <p:spPr>
            <a:xfrm>
              <a:off x="61933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7" name="Shape 77"/>
            <p:cNvSpPr/>
            <p:nvPr/>
          </p:nvSpPr>
          <p:spPr>
            <a:xfrm>
              <a:off x="61209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a:off x="60484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9" name="Shape 79"/>
            <p:cNvSpPr/>
            <p:nvPr/>
          </p:nvSpPr>
          <p:spPr>
            <a:xfrm>
              <a:off x="5976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0" name="Shape 80"/>
            <p:cNvSpPr/>
            <p:nvPr/>
          </p:nvSpPr>
          <p:spPr>
            <a:xfrm>
              <a:off x="5903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1" name="Shape 81"/>
            <p:cNvSpPr/>
            <p:nvPr/>
          </p:nvSpPr>
          <p:spPr>
            <a:xfrm>
              <a:off x="58302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2" name="Shape 82"/>
            <p:cNvSpPr/>
            <p:nvPr/>
          </p:nvSpPr>
          <p:spPr>
            <a:xfrm>
              <a:off x="57577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3" name="Shape 83"/>
            <p:cNvSpPr/>
            <p:nvPr/>
          </p:nvSpPr>
          <p:spPr>
            <a:xfrm>
              <a:off x="56853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4" name="Shape 84"/>
            <p:cNvSpPr/>
            <p:nvPr/>
          </p:nvSpPr>
          <p:spPr>
            <a:xfrm>
              <a:off x="56129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5" name="Shape 85"/>
            <p:cNvSpPr/>
            <p:nvPr/>
          </p:nvSpPr>
          <p:spPr>
            <a:xfrm>
              <a:off x="5540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 name="Shape 86"/>
            <p:cNvSpPr/>
            <p:nvPr/>
          </p:nvSpPr>
          <p:spPr>
            <a:xfrm>
              <a:off x="5468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7" name="Shape 87"/>
            <p:cNvSpPr/>
            <p:nvPr/>
          </p:nvSpPr>
          <p:spPr>
            <a:xfrm>
              <a:off x="53946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 name="Shape 88"/>
            <p:cNvSpPr/>
            <p:nvPr/>
          </p:nvSpPr>
          <p:spPr>
            <a:xfrm>
              <a:off x="53222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 name="Shape 89"/>
            <p:cNvSpPr/>
            <p:nvPr/>
          </p:nvSpPr>
          <p:spPr>
            <a:xfrm>
              <a:off x="52497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0" name="Shape 90"/>
            <p:cNvSpPr/>
            <p:nvPr/>
          </p:nvSpPr>
          <p:spPr>
            <a:xfrm>
              <a:off x="5177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1" name="Shape 91"/>
            <p:cNvSpPr/>
            <p:nvPr/>
          </p:nvSpPr>
          <p:spPr>
            <a:xfrm>
              <a:off x="510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2" name="Shape 92"/>
            <p:cNvSpPr/>
            <p:nvPr/>
          </p:nvSpPr>
          <p:spPr>
            <a:xfrm>
              <a:off x="5032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3" name="Shape 93"/>
            <p:cNvSpPr/>
            <p:nvPr/>
          </p:nvSpPr>
          <p:spPr>
            <a:xfrm>
              <a:off x="49590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p:nvPr/>
          </p:nvSpPr>
          <p:spPr>
            <a:xfrm>
              <a:off x="48866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 name="Shape 95"/>
            <p:cNvSpPr/>
            <p:nvPr/>
          </p:nvSpPr>
          <p:spPr>
            <a:xfrm>
              <a:off x="48141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 name="Shape 96"/>
            <p:cNvSpPr/>
            <p:nvPr/>
          </p:nvSpPr>
          <p:spPr>
            <a:xfrm>
              <a:off x="4741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7" name="Shape 97"/>
            <p:cNvSpPr/>
            <p:nvPr/>
          </p:nvSpPr>
          <p:spPr>
            <a:xfrm>
              <a:off x="4669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8" name="Shape 98"/>
            <p:cNvSpPr/>
            <p:nvPr/>
          </p:nvSpPr>
          <p:spPr>
            <a:xfrm>
              <a:off x="4596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9" name="Shape 99"/>
            <p:cNvSpPr/>
            <p:nvPr/>
          </p:nvSpPr>
          <p:spPr>
            <a:xfrm>
              <a:off x="45234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0" name="Shape 100"/>
            <p:cNvSpPr/>
            <p:nvPr/>
          </p:nvSpPr>
          <p:spPr>
            <a:xfrm>
              <a:off x="44510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a:off x="43785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2" name="Shape 102"/>
            <p:cNvSpPr/>
            <p:nvPr/>
          </p:nvSpPr>
          <p:spPr>
            <a:xfrm>
              <a:off x="4306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a:off x="4233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4" name="Shape 104"/>
            <p:cNvSpPr/>
            <p:nvPr/>
          </p:nvSpPr>
          <p:spPr>
            <a:xfrm>
              <a:off x="41603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 name="Shape 105"/>
            <p:cNvSpPr/>
            <p:nvPr/>
          </p:nvSpPr>
          <p:spPr>
            <a:xfrm>
              <a:off x="40878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6" name="Shape 106"/>
            <p:cNvSpPr/>
            <p:nvPr/>
          </p:nvSpPr>
          <p:spPr>
            <a:xfrm>
              <a:off x="40154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7" name="Shape 107"/>
            <p:cNvSpPr/>
            <p:nvPr/>
          </p:nvSpPr>
          <p:spPr>
            <a:xfrm>
              <a:off x="3942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8" name="Shape 108"/>
            <p:cNvSpPr/>
            <p:nvPr/>
          </p:nvSpPr>
          <p:spPr>
            <a:xfrm>
              <a:off x="38705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9" name="Shape 109"/>
            <p:cNvSpPr/>
            <p:nvPr/>
          </p:nvSpPr>
          <p:spPr>
            <a:xfrm>
              <a:off x="3798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37247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36522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a:off x="35798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p:nvPr/>
          </p:nvSpPr>
          <p:spPr>
            <a:xfrm>
              <a:off x="3507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3434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3362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32891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7" name="Shape 117"/>
            <p:cNvSpPr/>
            <p:nvPr/>
          </p:nvSpPr>
          <p:spPr>
            <a:xfrm>
              <a:off x="32166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8" name="Shape 118"/>
            <p:cNvSpPr/>
            <p:nvPr/>
          </p:nvSpPr>
          <p:spPr>
            <a:xfrm>
              <a:off x="31442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3071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2999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292595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a:off x="28535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3" name="Shape 123"/>
            <p:cNvSpPr/>
            <p:nvPr/>
          </p:nvSpPr>
          <p:spPr>
            <a:xfrm>
              <a:off x="27810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4" name="Shape 124"/>
            <p:cNvSpPr/>
            <p:nvPr/>
          </p:nvSpPr>
          <p:spPr>
            <a:xfrm>
              <a:off x="27086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5" name="Shape 125"/>
            <p:cNvSpPr/>
            <p:nvPr/>
          </p:nvSpPr>
          <p:spPr>
            <a:xfrm>
              <a:off x="2636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6" name="Shape 126"/>
            <p:cNvSpPr/>
            <p:nvPr/>
          </p:nvSpPr>
          <p:spPr>
            <a:xfrm>
              <a:off x="2563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7" name="Shape 127"/>
            <p:cNvSpPr/>
            <p:nvPr/>
          </p:nvSpPr>
          <p:spPr>
            <a:xfrm>
              <a:off x="24903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8" name="Shape 128"/>
            <p:cNvSpPr/>
            <p:nvPr/>
          </p:nvSpPr>
          <p:spPr>
            <a:xfrm>
              <a:off x="24179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 name="Shape 129"/>
            <p:cNvSpPr/>
            <p:nvPr/>
          </p:nvSpPr>
          <p:spPr>
            <a:xfrm>
              <a:off x="23454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 name="Shape 130"/>
            <p:cNvSpPr/>
            <p:nvPr/>
          </p:nvSpPr>
          <p:spPr>
            <a:xfrm>
              <a:off x="2273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1" name="Shape 131"/>
            <p:cNvSpPr/>
            <p:nvPr/>
          </p:nvSpPr>
          <p:spPr>
            <a:xfrm>
              <a:off x="2200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2128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a:off x="205477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1982325"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5" name="Shape 135"/>
            <p:cNvSpPr/>
            <p:nvPr/>
          </p:nvSpPr>
          <p:spPr>
            <a:xfrm>
              <a:off x="19098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 name="Shape 136"/>
            <p:cNvSpPr/>
            <p:nvPr/>
          </p:nvSpPr>
          <p:spPr>
            <a:xfrm>
              <a:off x="1837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 name="Shape 137"/>
            <p:cNvSpPr/>
            <p:nvPr/>
          </p:nvSpPr>
          <p:spPr>
            <a:xfrm>
              <a:off x="1764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692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16191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p:nvPr/>
          </p:nvSpPr>
          <p:spPr>
            <a:xfrm>
              <a:off x="15467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1" name="Shape 141"/>
            <p:cNvSpPr/>
            <p:nvPr/>
          </p:nvSpPr>
          <p:spPr>
            <a:xfrm>
              <a:off x="14742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2" name="Shape 142"/>
            <p:cNvSpPr/>
            <p:nvPr/>
          </p:nvSpPr>
          <p:spPr>
            <a:xfrm>
              <a:off x="1401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p:nvPr/>
          </p:nvSpPr>
          <p:spPr>
            <a:xfrm>
              <a:off x="1329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4" name="Shape 144"/>
            <p:cNvSpPr/>
            <p:nvPr/>
          </p:nvSpPr>
          <p:spPr>
            <a:xfrm>
              <a:off x="12560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5" name="Shape 145"/>
            <p:cNvSpPr/>
            <p:nvPr/>
          </p:nvSpPr>
          <p:spPr>
            <a:xfrm>
              <a:off x="11835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 name="Shape 146"/>
            <p:cNvSpPr/>
            <p:nvPr/>
          </p:nvSpPr>
          <p:spPr>
            <a:xfrm>
              <a:off x="11111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7" name="Shape 147"/>
            <p:cNvSpPr/>
            <p:nvPr/>
          </p:nvSpPr>
          <p:spPr>
            <a:xfrm>
              <a:off x="10387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8" name="Shape 148"/>
            <p:cNvSpPr/>
            <p:nvPr/>
          </p:nvSpPr>
          <p:spPr>
            <a:xfrm>
              <a:off x="9662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9" name="Shape 149"/>
            <p:cNvSpPr/>
            <p:nvPr/>
          </p:nvSpPr>
          <p:spPr>
            <a:xfrm>
              <a:off x="8938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2042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1" name="Shape 151"/>
            <p:cNvSpPr/>
            <p:nvPr/>
          </p:nvSpPr>
          <p:spPr>
            <a:xfrm>
              <a:off x="747975"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755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3" name="Shape 153"/>
            <p:cNvSpPr/>
            <p:nvPr/>
          </p:nvSpPr>
          <p:spPr>
            <a:xfrm>
              <a:off x="6031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5306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58200" y="872550"/>
              <a:ext cx="25" cy="3961625"/>
            </a:xfrm>
            <a:custGeom>
              <a:avLst/>
              <a:gdLst/>
              <a:ahLst/>
              <a:cxnLst/>
              <a:rect l="0" t="0" r="0" b="0"/>
              <a:pathLst>
                <a:path w="1" h="158465" fill="none" extrusionOk="0">
                  <a:moveTo>
                    <a:pt x="1" y="0"/>
                  </a:moveTo>
                  <a:lnTo>
                    <a:pt x="1"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a:off x="38485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7" name="Shape 157"/>
            <p:cNvSpPr/>
            <p:nvPr/>
          </p:nvSpPr>
          <p:spPr>
            <a:xfrm>
              <a:off x="312400" y="872550"/>
              <a:ext cx="25" cy="3961625"/>
            </a:xfrm>
            <a:custGeom>
              <a:avLst/>
              <a:gdLst/>
              <a:ahLst/>
              <a:cxnLst/>
              <a:rect l="0" t="0" r="0" b="0"/>
              <a:pathLst>
                <a:path w="1" h="158465" fill="none" extrusionOk="0">
                  <a:moveTo>
                    <a:pt x="0" y="0"/>
                  </a:moveTo>
                  <a:lnTo>
                    <a:pt x="0" y="158464"/>
                  </a:lnTo>
                </a:path>
              </a:pathLst>
            </a:custGeom>
            <a:noFill/>
            <a:ln w="9525" cap="rnd" cmpd="sng">
              <a:solidFill>
                <a:srgbClr val="EFEFE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58" name="Shape 158"/>
          <p:cNvSpPr txBox="1">
            <a:spLocks noGrp="1"/>
          </p:cNvSpPr>
          <p:nvPr>
            <p:ph type="title"/>
          </p:nvPr>
        </p:nvSpPr>
        <p:spPr>
          <a:xfrm>
            <a:off x="747925" y="225025"/>
            <a:ext cx="6791700" cy="857400"/>
          </a:xfrm>
          <a:prstGeom prst="rect">
            <a:avLst/>
          </a:prstGeom>
          <a:noFill/>
          <a:ln>
            <a:noFill/>
          </a:ln>
        </p:spPr>
        <p:txBody>
          <a:bodyPr lIns="91425" tIns="91425" rIns="91425" bIns="91425" anchor="b" anchorCtr="0"/>
          <a:lstStyle>
            <a:lvl1pPr lvl="0">
              <a:spcBef>
                <a:spcPts val="0"/>
              </a:spcBef>
              <a:buClr>
                <a:srgbClr val="3C78D8"/>
              </a:buClr>
              <a:buSzPct val="100000"/>
              <a:buFont typeface="Sniglet"/>
              <a:buNone/>
              <a:defRPr sz="1800" b="1">
                <a:solidFill>
                  <a:srgbClr val="3C78D8"/>
                </a:solidFill>
                <a:latin typeface="Sniglet"/>
                <a:ea typeface="Sniglet"/>
                <a:cs typeface="Sniglet"/>
                <a:sym typeface="Sniglet"/>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endParaRPr/>
          </a:p>
        </p:txBody>
      </p:sp>
      <p:sp>
        <p:nvSpPr>
          <p:cNvPr id="159" name="Shape 159"/>
          <p:cNvSpPr txBox="1">
            <a:spLocks noGrp="1"/>
          </p:cNvSpPr>
          <p:nvPr>
            <p:ph type="body" idx="1"/>
          </p:nvPr>
        </p:nvSpPr>
        <p:spPr>
          <a:xfrm>
            <a:off x="747925" y="1314900"/>
            <a:ext cx="6791700" cy="3610800"/>
          </a:xfrm>
          <a:prstGeom prst="rect">
            <a:avLst/>
          </a:prstGeom>
          <a:noFill/>
          <a:ln>
            <a:noFill/>
          </a:ln>
        </p:spPr>
        <p:txBody>
          <a:bodyPr lIns="91425" tIns="91425" rIns="91425" bIns="91425" anchor="t" anchorCtr="0"/>
          <a:lstStyle>
            <a:lvl1pPr lvl="0">
              <a:spcBef>
                <a:spcPts val="600"/>
              </a:spcBef>
              <a:buClr>
                <a:srgbClr val="3D4965"/>
              </a:buClr>
              <a:buSzPct val="100000"/>
              <a:buFont typeface="Dosis"/>
              <a:buChar char="✘"/>
              <a:defRPr sz="2600">
                <a:solidFill>
                  <a:srgbClr val="3D4965"/>
                </a:solidFill>
                <a:latin typeface="Dosis"/>
                <a:ea typeface="Dosis"/>
                <a:cs typeface="Dosis"/>
                <a:sym typeface="Dosis"/>
              </a:defRPr>
            </a:lvl1pPr>
            <a:lvl2pPr lvl="1">
              <a:spcBef>
                <a:spcPts val="480"/>
              </a:spcBef>
              <a:buClr>
                <a:srgbClr val="3D4965"/>
              </a:buClr>
              <a:buSzPct val="100000"/>
              <a:buFont typeface="Dosis"/>
              <a:buChar char="✗"/>
              <a:defRPr sz="2000">
                <a:solidFill>
                  <a:srgbClr val="3D4965"/>
                </a:solidFill>
                <a:latin typeface="Dosis"/>
                <a:ea typeface="Dosis"/>
                <a:cs typeface="Dosis"/>
                <a:sym typeface="Dosis"/>
              </a:defRPr>
            </a:lvl2pPr>
            <a:lvl3pPr lvl="2">
              <a:spcBef>
                <a:spcPts val="480"/>
              </a:spcBef>
              <a:buClr>
                <a:srgbClr val="3D4965"/>
              </a:buClr>
              <a:buSzPct val="100000"/>
              <a:buFont typeface="Dosis"/>
              <a:defRPr sz="2000">
                <a:solidFill>
                  <a:srgbClr val="3D4965"/>
                </a:solidFill>
                <a:latin typeface="Dosis"/>
                <a:ea typeface="Dosis"/>
                <a:cs typeface="Dosis"/>
                <a:sym typeface="Dosis"/>
              </a:defRPr>
            </a:lvl3pPr>
            <a:lvl4pPr lvl="3">
              <a:spcBef>
                <a:spcPts val="360"/>
              </a:spcBef>
              <a:buClr>
                <a:srgbClr val="3D4965"/>
              </a:buClr>
              <a:buSzPct val="100000"/>
              <a:buFont typeface="Dosis"/>
              <a:defRPr sz="1800">
                <a:solidFill>
                  <a:srgbClr val="3D4965"/>
                </a:solidFill>
                <a:latin typeface="Dosis"/>
                <a:ea typeface="Dosis"/>
                <a:cs typeface="Dosis"/>
                <a:sym typeface="Dosis"/>
              </a:defRPr>
            </a:lvl4pPr>
            <a:lvl5pPr lvl="4">
              <a:spcBef>
                <a:spcPts val="360"/>
              </a:spcBef>
              <a:buClr>
                <a:srgbClr val="3D4965"/>
              </a:buClr>
              <a:buSzPct val="100000"/>
              <a:buFont typeface="Dosis"/>
              <a:defRPr sz="1800">
                <a:solidFill>
                  <a:srgbClr val="3D4965"/>
                </a:solidFill>
                <a:latin typeface="Dosis"/>
                <a:ea typeface="Dosis"/>
                <a:cs typeface="Dosis"/>
                <a:sym typeface="Dosis"/>
              </a:defRPr>
            </a:lvl5pPr>
            <a:lvl6pPr lvl="5">
              <a:spcBef>
                <a:spcPts val="360"/>
              </a:spcBef>
              <a:buClr>
                <a:srgbClr val="3D4965"/>
              </a:buClr>
              <a:buSzPct val="100000"/>
              <a:buFont typeface="Dosis"/>
              <a:defRPr sz="1800">
                <a:solidFill>
                  <a:srgbClr val="3D4965"/>
                </a:solidFill>
                <a:latin typeface="Dosis"/>
                <a:ea typeface="Dosis"/>
                <a:cs typeface="Dosis"/>
                <a:sym typeface="Dosis"/>
              </a:defRPr>
            </a:lvl6pPr>
            <a:lvl7pPr lvl="6">
              <a:spcBef>
                <a:spcPts val="360"/>
              </a:spcBef>
              <a:buClr>
                <a:srgbClr val="3D4965"/>
              </a:buClr>
              <a:buSzPct val="100000"/>
              <a:buFont typeface="Dosis"/>
              <a:defRPr sz="1800">
                <a:solidFill>
                  <a:srgbClr val="3D4965"/>
                </a:solidFill>
                <a:latin typeface="Dosis"/>
                <a:ea typeface="Dosis"/>
                <a:cs typeface="Dosis"/>
                <a:sym typeface="Dosis"/>
              </a:defRPr>
            </a:lvl7pPr>
            <a:lvl8pPr lvl="7">
              <a:spcBef>
                <a:spcPts val="360"/>
              </a:spcBef>
              <a:buClr>
                <a:srgbClr val="3D4965"/>
              </a:buClr>
              <a:buSzPct val="100000"/>
              <a:buFont typeface="Dosis"/>
              <a:defRPr sz="1800">
                <a:solidFill>
                  <a:srgbClr val="3D4965"/>
                </a:solidFill>
                <a:latin typeface="Dosis"/>
                <a:ea typeface="Dosis"/>
                <a:cs typeface="Dosis"/>
                <a:sym typeface="Dosis"/>
              </a:defRPr>
            </a:lvl8pPr>
            <a:lvl9pPr lvl="8">
              <a:spcBef>
                <a:spcPts val="360"/>
              </a:spcBef>
              <a:buClr>
                <a:srgbClr val="3D4965"/>
              </a:buClr>
              <a:buSzPct val="100000"/>
              <a:buFont typeface="Dosis"/>
              <a:defRPr sz="1800">
                <a:solidFill>
                  <a:srgbClr val="3D4965"/>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59" r:id="rId3"/>
    <p:sldLayoutId id="2147483660" r:id="rId4"/>
    <p:sldLayoutId id="2147483661" r:id="rId5"/>
    <p:sldLayoutId id="2147483662"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p3"/><Relationship Id="rId1" Type="http://schemas.microsoft.com/office/2007/relationships/media" Target="../media/media7.mp3"/><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p3"/><Relationship Id="rId1" Type="http://schemas.microsoft.com/office/2007/relationships/media" Target="../media/media8.mp3"/><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22.png"/><Relationship Id="rId4" Type="http://schemas.openxmlformats.org/officeDocument/2006/relationships/notesSlide" Target="../notesSlides/notesSlide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2.png"/><Relationship Id="rId4" Type="http://schemas.openxmlformats.org/officeDocument/2006/relationships/notesSlide" Target="../notesSlides/notesSlide56.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22.png"/><Relationship Id="rId4"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p3"/><Relationship Id="rId1" Type="http://schemas.microsoft.com/office/2007/relationships/media" Target="../media/media12.mp3"/><Relationship Id="rId5" Type="http://schemas.openxmlformats.org/officeDocument/2006/relationships/image" Target="../media/image22.png"/><Relationship Id="rId4" Type="http://schemas.openxmlformats.org/officeDocument/2006/relationships/notesSlide" Target="../notesSlides/notesSlide6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p3"/><Relationship Id="rId1" Type="http://schemas.microsoft.com/office/2007/relationships/media" Target="../media/media13.mp3"/><Relationship Id="rId5" Type="http://schemas.openxmlformats.org/officeDocument/2006/relationships/image" Target="../media/image22.png"/><Relationship Id="rId4" Type="http://schemas.openxmlformats.org/officeDocument/2006/relationships/notesSlide" Target="../notesSlides/notesSlide63.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p3"/><Relationship Id="rId1" Type="http://schemas.microsoft.com/office/2007/relationships/media" Target="../media/media14.mp3"/><Relationship Id="rId5" Type="http://schemas.openxmlformats.org/officeDocument/2006/relationships/image" Target="../media/image22.png"/><Relationship Id="rId4" Type="http://schemas.openxmlformats.org/officeDocument/2006/relationships/notesSlide" Target="../notesSlides/notesSlide64.xml"/></Relationships>
</file>

<file path=ppt/slides/_rels/slide7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p3"/><Relationship Id="rId1" Type="http://schemas.microsoft.com/office/2007/relationships/media" Target="../media/media15.mp3"/><Relationship Id="rId5" Type="http://schemas.openxmlformats.org/officeDocument/2006/relationships/image" Target="../media/image22.png"/><Relationship Id="rId4" Type="http://schemas.openxmlformats.org/officeDocument/2006/relationships/notesSlide" Target="../notesSlides/notesSlide7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p3"/><Relationship Id="rId1" Type="http://schemas.microsoft.com/office/2007/relationships/media" Target="../media/media16.mp3"/><Relationship Id="rId5" Type="http://schemas.openxmlformats.org/officeDocument/2006/relationships/image" Target="../media/image22.png"/><Relationship Id="rId4" Type="http://schemas.openxmlformats.org/officeDocument/2006/relationships/notesSlide" Target="../notesSlides/notesSlide7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p3"/><Relationship Id="rId1" Type="http://schemas.microsoft.com/office/2007/relationships/media" Target="../media/media17.mp3"/><Relationship Id="rId5" Type="http://schemas.openxmlformats.org/officeDocument/2006/relationships/image" Target="../media/image22.png"/><Relationship Id="rId4" Type="http://schemas.openxmlformats.org/officeDocument/2006/relationships/notesSlide" Target="../notesSlides/notesSlide8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p3"/><Relationship Id="rId1" Type="http://schemas.microsoft.com/office/2007/relationships/media" Target="../media/media18.mp3"/><Relationship Id="rId5" Type="http://schemas.openxmlformats.org/officeDocument/2006/relationships/image" Target="../media/image22.png"/><Relationship Id="rId4" Type="http://schemas.openxmlformats.org/officeDocument/2006/relationships/notesSlide" Target="../notesSlides/notesSlide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104161" y="475734"/>
            <a:ext cx="7604444" cy="1159799"/>
          </a:xfrm>
          <a:prstGeom prst="rect">
            <a:avLst/>
          </a:prstGeom>
        </p:spPr>
        <p:txBody>
          <a:bodyPr lIns="91425" tIns="91425" rIns="91425" bIns="91425" anchor="ctr" anchorCtr="0">
            <a:noAutofit/>
          </a:bodyPr>
          <a:lstStyle/>
          <a:p>
            <a:pPr lvl="0">
              <a:spcBef>
                <a:spcPts val="0"/>
              </a:spcBef>
              <a:buNone/>
            </a:pPr>
            <a:r>
              <a:rPr lang="en-US"/>
              <a:t>Question and Responses</a:t>
            </a:r>
            <a:endParaRPr lang="en" dirty="0"/>
          </a:p>
        </p:txBody>
      </p:sp>
      <p:sp>
        <p:nvSpPr>
          <p:cNvPr id="2" name="TextBox 1"/>
          <p:cNvSpPr txBox="1"/>
          <p:nvPr/>
        </p:nvSpPr>
        <p:spPr>
          <a:xfrm>
            <a:off x="5623460" y="1828800"/>
            <a:ext cx="2834640" cy="523220"/>
          </a:xfrm>
          <a:prstGeom prst="rect">
            <a:avLst/>
          </a:prstGeom>
          <a:noFill/>
        </p:spPr>
        <p:txBody>
          <a:bodyPr wrap="square" rtlCol="0">
            <a:spAutoFit/>
          </a:bodyPr>
          <a:lstStyle/>
          <a:p>
            <a:r>
              <a:rPr lang="en-US" sz="2800">
                <a:solidFill>
                  <a:srgbClr val="1C4587"/>
                </a:solidFill>
                <a:latin typeface="Sniglet" panose="020B0604020202020204" charset="0"/>
              </a:rPr>
              <a:t>NHÓM 3</a:t>
            </a:r>
            <a:endParaRPr lang="en-US" sz="2800" dirty="0">
              <a:solidFill>
                <a:srgbClr val="1C4587"/>
              </a:solidFill>
              <a:latin typeface="Sniglet" panose="020B0604020202020204" charset="0"/>
            </a:endParaRPr>
          </a:p>
        </p:txBody>
      </p:sp>
    </p:spTree>
    <p:extLst>
      <p:ext uri="{BB962C8B-B14F-4D97-AF65-F5344CB8AC3E}">
        <p14:creationId xmlns:p14="http://schemas.microsoft.com/office/powerpoint/2010/main" val="1668103906"/>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idx="4294967295"/>
          </p:nvPr>
        </p:nvSpPr>
        <p:spPr>
          <a:xfrm>
            <a:off x="1501800" y="225025"/>
            <a:ext cx="6140399" cy="857400"/>
          </a:xfrm>
          <a:prstGeom prst="rect">
            <a:avLst/>
          </a:prstGeom>
          <a:noFill/>
          <a:ln>
            <a:noFill/>
          </a:ln>
        </p:spPr>
        <p:txBody>
          <a:bodyPr lIns="91425" tIns="91425" rIns="91425" bIns="91425" anchor="b" anchorCtr="0">
            <a:noAutofit/>
          </a:bodyPr>
          <a:lstStyle/>
          <a:p>
            <a:pPr lvl="0" algn="ctr" rtl="0">
              <a:spcBef>
                <a:spcPts val="0"/>
              </a:spcBef>
              <a:buNone/>
            </a:pPr>
            <a:r>
              <a:rPr lang="en" sz="2800"/>
              <a:t>Contents</a:t>
            </a:r>
          </a:p>
        </p:txBody>
      </p:sp>
      <p:cxnSp>
        <p:nvCxnSpPr>
          <p:cNvPr id="640" name="Shape 640"/>
          <p:cNvCxnSpPr/>
          <p:nvPr/>
        </p:nvCxnSpPr>
        <p:spPr>
          <a:xfrm>
            <a:off x="-4800" y="2156035"/>
            <a:ext cx="9153599" cy="0"/>
          </a:xfrm>
          <a:prstGeom prst="straightConnector1">
            <a:avLst/>
          </a:prstGeom>
          <a:noFill/>
          <a:ln w="19050" cap="rnd" cmpd="sng">
            <a:solidFill>
              <a:srgbClr val="1C4587"/>
            </a:solidFill>
            <a:prstDash val="dash"/>
            <a:round/>
            <a:headEnd type="none" w="lg" len="lg"/>
            <a:tailEnd type="none" w="lg" len="lg"/>
          </a:ln>
        </p:spPr>
      </p:cxnSp>
      <p:sp>
        <p:nvSpPr>
          <p:cNvPr id="641" name="Shape 641"/>
          <p:cNvSpPr/>
          <p:nvPr/>
        </p:nvSpPr>
        <p:spPr>
          <a:xfrm rot="10800000" flipH="1">
            <a:off x="1895325" y="1939007"/>
            <a:ext cx="419099" cy="419399"/>
          </a:xfrm>
          <a:prstGeom prst="donut">
            <a:avLst>
              <a:gd name="adj" fmla="val 24108"/>
            </a:avLst>
          </a:prstGeom>
          <a:solidFill>
            <a:srgbClr val="3C78D8"/>
          </a:solidFill>
          <a:ln>
            <a:noFill/>
          </a:ln>
        </p:spPr>
        <p:txBody>
          <a:bodyPr lIns="91425" tIns="91425" rIns="91425" bIns="91425" anchor="ctr" anchorCtr="0">
            <a:noAutofit/>
          </a:bodyPr>
          <a:lstStyle/>
          <a:p>
            <a:pPr lvl="0">
              <a:spcBef>
                <a:spcPts val="0"/>
              </a:spcBef>
              <a:buNone/>
            </a:pPr>
            <a:endParaRPr/>
          </a:p>
        </p:txBody>
      </p:sp>
      <p:cxnSp>
        <p:nvCxnSpPr>
          <p:cNvPr id="642" name="Shape 642"/>
          <p:cNvCxnSpPr/>
          <p:nvPr/>
        </p:nvCxnSpPr>
        <p:spPr>
          <a:xfrm>
            <a:off x="2105025" y="2110607"/>
            <a:ext cx="0" cy="876300"/>
          </a:xfrm>
          <a:prstGeom prst="straightConnector1">
            <a:avLst/>
          </a:prstGeom>
          <a:noFill/>
          <a:ln w="19050" cap="flat" cmpd="sng">
            <a:solidFill>
              <a:srgbClr val="3C78D8"/>
            </a:solidFill>
            <a:prstDash val="solid"/>
            <a:round/>
            <a:headEnd type="oval" w="lg" len="lg"/>
            <a:tailEnd type="diamond" w="lg" len="lg"/>
          </a:ln>
        </p:spPr>
      </p:cxnSp>
      <p:sp>
        <p:nvSpPr>
          <p:cNvPr id="643" name="Shape 643"/>
          <p:cNvSpPr/>
          <p:nvPr/>
        </p:nvSpPr>
        <p:spPr>
          <a:xfrm>
            <a:off x="4362450" y="1946335"/>
            <a:ext cx="419099" cy="419399"/>
          </a:xfrm>
          <a:prstGeom prst="donut">
            <a:avLst>
              <a:gd name="adj" fmla="val 24108"/>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44" name="Shape 644"/>
          <p:cNvSpPr/>
          <p:nvPr/>
        </p:nvSpPr>
        <p:spPr>
          <a:xfrm rot="10800000" flipH="1">
            <a:off x="6829275" y="1939007"/>
            <a:ext cx="419099" cy="419399"/>
          </a:xfrm>
          <a:prstGeom prst="donut">
            <a:avLst>
              <a:gd name="adj" fmla="val 24108"/>
            </a:avLst>
          </a:prstGeom>
          <a:solidFill>
            <a:srgbClr val="3C78D8"/>
          </a:solidFill>
          <a:ln>
            <a:noFill/>
          </a:ln>
        </p:spPr>
        <p:txBody>
          <a:bodyPr lIns="91425" tIns="91425" rIns="91425" bIns="91425" anchor="ctr" anchorCtr="0">
            <a:noAutofit/>
          </a:bodyPr>
          <a:lstStyle/>
          <a:p>
            <a:pPr lvl="0">
              <a:spcBef>
                <a:spcPts val="0"/>
              </a:spcBef>
              <a:buNone/>
            </a:pPr>
            <a:endParaRPr/>
          </a:p>
        </p:txBody>
      </p:sp>
      <p:cxnSp>
        <p:nvCxnSpPr>
          <p:cNvPr id="645" name="Shape 645"/>
          <p:cNvCxnSpPr/>
          <p:nvPr/>
        </p:nvCxnSpPr>
        <p:spPr>
          <a:xfrm>
            <a:off x="4572000" y="2108410"/>
            <a:ext cx="0" cy="876300"/>
          </a:xfrm>
          <a:prstGeom prst="straightConnector1">
            <a:avLst/>
          </a:prstGeom>
          <a:noFill/>
          <a:ln w="19050" cap="flat" cmpd="sng">
            <a:solidFill>
              <a:srgbClr val="3C78D8"/>
            </a:solidFill>
            <a:prstDash val="solid"/>
            <a:round/>
            <a:headEnd type="oval" w="lg" len="lg"/>
            <a:tailEnd type="diamond" w="lg" len="lg"/>
          </a:ln>
        </p:spPr>
      </p:cxnSp>
      <p:cxnSp>
        <p:nvCxnSpPr>
          <p:cNvPr id="646" name="Shape 646"/>
          <p:cNvCxnSpPr/>
          <p:nvPr/>
        </p:nvCxnSpPr>
        <p:spPr>
          <a:xfrm>
            <a:off x="7038975" y="2110607"/>
            <a:ext cx="0" cy="876300"/>
          </a:xfrm>
          <a:prstGeom prst="straightConnector1">
            <a:avLst/>
          </a:prstGeom>
          <a:noFill/>
          <a:ln w="19050" cap="flat" cmpd="sng">
            <a:solidFill>
              <a:srgbClr val="3C78D8"/>
            </a:solidFill>
            <a:prstDash val="solid"/>
            <a:round/>
            <a:headEnd type="oval" w="lg" len="lg"/>
            <a:tailEnd type="diamond" w="lg" len="lg"/>
          </a:ln>
        </p:spPr>
      </p:cxnSp>
      <p:sp>
        <p:nvSpPr>
          <p:cNvPr id="647" name="Shape 647"/>
          <p:cNvSpPr txBox="1"/>
          <p:nvPr/>
        </p:nvSpPr>
        <p:spPr>
          <a:xfrm>
            <a:off x="1501800" y="3061956"/>
            <a:ext cx="1539112" cy="624600"/>
          </a:xfrm>
          <a:prstGeom prst="rect">
            <a:avLst/>
          </a:prstGeom>
          <a:noFill/>
          <a:ln>
            <a:noFill/>
          </a:ln>
        </p:spPr>
        <p:txBody>
          <a:bodyPr lIns="91425" tIns="91425" rIns="91425" bIns="91425" anchor="ctr" anchorCtr="0">
            <a:noAutofit/>
          </a:bodyPr>
          <a:lstStyle/>
          <a:p>
            <a:pPr lvl="0" algn="ctr" rtl="0">
              <a:spcBef>
                <a:spcPts val="0"/>
              </a:spcBef>
              <a:buNone/>
            </a:pPr>
            <a:r>
              <a:rPr lang="en-US" sz="2500">
                <a:solidFill>
                  <a:srgbClr val="3D4965"/>
                </a:solidFill>
                <a:latin typeface="Dosis"/>
                <a:ea typeface="Dosis"/>
                <a:cs typeface="Dosis"/>
                <a:sym typeface="Dosis"/>
              </a:rPr>
              <a:t>S</a:t>
            </a:r>
            <a:r>
              <a:rPr lang="en" sz="2500">
                <a:solidFill>
                  <a:srgbClr val="3D4965"/>
                </a:solidFill>
                <a:latin typeface="Dosis"/>
                <a:ea typeface="Dosis"/>
                <a:cs typeface="Dosis"/>
                <a:sym typeface="Dosis"/>
              </a:rPr>
              <a:t>trategy#1</a:t>
            </a:r>
          </a:p>
        </p:txBody>
      </p:sp>
      <p:sp>
        <p:nvSpPr>
          <p:cNvPr id="13" name="Shape 647">
            <a:extLst>
              <a:ext uri="{FF2B5EF4-FFF2-40B4-BE49-F238E27FC236}">
                <a16:creationId xmlns:a16="http://schemas.microsoft.com/office/drawing/2014/main" id="{5DDF4F86-0345-419E-B5D9-08827F9B857B}"/>
              </a:ext>
            </a:extLst>
          </p:cNvPr>
          <p:cNvSpPr txBox="1"/>
          <p:nvPr/>
        </p:nvSpPr>
        <p:spPr>
          <a:xfrm>
            <a:off x="3802443" y="3061354"/>
            <a:ext cx="1539112" cy="624600"/>
          </a:xfrm>
          <a:prstGeom prst="rect">
            <a:avLst/>
          </a:prstGeom>
          <a:noFill/>
          <a:ln>
            <a:noFill/>
          </a:ln>
        </p:spPr>
        <p:txBody>
          <a:bodyPr lIns="91425" tIns="91425" rIns="91425" bIns="91425" anchor="ctr" anchorCtr="0">
            <a:noAutofit/>
          </a:bodyPr>
          <a:lstStyle/>
          <a:p>
            <a:pPr lvl="0" algn="ctr" rtl="0">
              <a:spcBef>
                <a:spcPts val="0"/>
              </a:spcBef>
              <a:buNone/>
            </a:pPr>
            <a:r>
              <a:rPr lang="en-US" sz="2500">
                <a:solidFill>
                  <a:srgbClr val="3D4965"/>
                </a:solidFill>
                <a:latin typeface="Dosis"/>
                <a:ea typeface="Dosis"/>
                <a:cs typeface="Dosis"/>
                <a:sym typeface="Dosis"/>
              </a:rPr>
              <a:t>S</a:t>
            </a:r>
            <a:r>
              <a:rPr lang="en" sz="2500">
                <a:solidFill>
                  <a:srgbClr val="3D4965"/>
                </a:solidFill>
                <a:latin typeface="Dosis"/>
                <a:ea typeface="Dosis"/>
                <a:cs typeface="Dosis"/>
                <a:sym typeface="Dosis"/>
              </a:rPr>
              <a:t>trategy#2</a:t>
            </a:r>
          </a:p>
        </p:txBody>
      </p:sp>
      <p:sp>
        <p:nvSpPr>
          <p:cNvPr id="14" name="Shape 647">
            <a:extLst>
              <a:ext uri="{FF2B5EF4-FFF2-40B4-BE49-F238E27FC236}">
                <a16:creationId xmlns:a16="http://schemas.microsoft.com/office/drawing/2014/main" id="{F663F6A2-57FC-462E-8434-E8CC315D938F}"/>
              </a:ext>
            </a:extLst>
          </p:cNvPr>
          <p:cNvSpPr txBox="1"/>
          <p:nvPr/>
        </p:nvSpPr>
        <p:spPr>
          <a:xfrm>
            <a:off x="6269268" y="3061956"/>
            <a:ext cx="1539112" cy="624600"/>
          </a:xfrm>
          <a:prstGeom prst="rect">
            <a:avLst/>
          </a:prstGeom>
          <a:noFill/>
          <a:ln>
            <a:noFill/>
          </a:ln>
        </p:spPr>
        <p:txBody>
          <a:bodyPr lIns="91425" tIns="91425" rIns="91425" bIns="91425" anchor="ctr" anchorCtr="0">
            <a:noAutofit/>
          </a:bodyPr>
          <a:lstStyle/>
          <a:p>
            <a:pPr lvl="0" algn="ctr" rtl="0">
              <a:spcBef>
                <a:spcPts val="0"/>
              </a:spcBef>
              <a:buNone/>
            </a:pPr>
            <a:r>
              <a:rPr lang="en-US" sz="2500">
                <a:solidFill>
                  <a:srgbClr val="3D4965"/>
                </a:solidFill>
                <a:latin typeface="Dosis"/>
                <a:ea typeface="Dosis"/>
                <a:cs typeface="Dosis"/>
                <a:sym typeface="Dosis"/>
              </a:rPr>
              <a:t>Notes</a:t>
            </a:r>
            <a:endParaRPr lang="en" sz="2500">
              <a:solidFill>
                <a:srgbClr val="3D4965"/>
              </a:solidFill>
              <a:latin typeface="Dosis"/>
              <a:ea typeface="Dosis"/>
              <a:cs typeface="Dosis"/>
              <a:sym typeface="Dosis"/>
            </a:endParaRPr>
          </a:p>
        </p:txBody>
      </p:sp>
    </p:spTree>
    <p:extLst>
      <p:ext uri="{BB962C8B-B14F-4D97-AF65-F5344CB8AC3E}">
        <p14:creationId xmlns:p14="http://schemas.microsoft.com/office/powerpoint/2010/main" val="3735999289"/>
      </p:ext>
    </p:extLst>
  </p:cSld>
  <p:clrMapOvr>
    <a:masterClrMapping/>
  </p:clrMapOvr>
  <p:transition spd="slow">
    <p:cu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543560" y="1172845"/>
            <a:ext cx="4337050" cy="3858895"/>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effectLst/>
              </a:rPr>
              <a:t>Example 2:</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Examples</a:t>
            </a:r>
          </a:p>
        </p:txBody>
      </p:sp>
      <p:sp>
        <p:nvSpPr>
          <p:cNvPr id="5" name="Text Box 4"/>
          <p:cNvSpPr txBox="1"/>
          <p:nvPr/>
        </p:nvSpPr>
        <p:spPr>
          <a:xfrm>
            <a:off x="1567815" y="1946275"/>
            <a:ext cx="532765" cy="2061210"/>
          </a:xfrm>
          <a:prstGeom prst="rect">
            <a:avLst/>
          </a:prstGeom>
          <a:noFill/>
        </p:spPr>
        <p:txBody>
          <a:bodyPr wrap="square" rtlCol="0">
            <a:spAutoFit/>
          </a:bodyPr>
          <a:lstStyle/>
          <a:p>
            <a:r>
              <a:rPr lang="en-US" sz="3200"/>
              <a:t>A</a:t>
            </a:r>
          </a:p>
          <a:p>
            <a:r>
              <a:rPr lang="en-US" sz="3200">
                <a:solidFill>
                  <a:srgbClr val="FF0000"/>
                </a:solidFill>
              </a:rPr>
              <a:t>B</a:t>
            </a:r>
          </a:p>
          <a:p>
            <a:r>
              <a:rPr lang="en-US" sz="3200">
                <a:solidFill>
                  <a:schemeClr val="tx1"/>
                </a:solidFill>
              </a:rPr>
              <a:t>C</a:t>
            </a:r>
          </a:p>
          <a:p>
            <a:endParaRPr lang="en-US" sz="3200"/>
          </a:p>
        </p:txBody>
      </p:sp>
      <p:sp>
        <p:nvSpPr>
          <p:cNvPr id="3" name="Text Box 2"/>
          <p:cNvSpPr txBox="1"/>
          <p:nvPr/>
        </p:nvSpPr>
        <p:spPr>
          <a:xfrm>
            <a:off x="3348355" y="1762125"/>
            <a:ext cx="3665855" cy="2245360"/>
          </a:xfrm>
          <a:prstGeom prst="rect">
            <a:avLst/>
          </a:prstGeom>
          <a:noFill/>
        </p:spPr>
        <p:txBody>
          <a:bodyPr wrap="square" rtlCol="0">
            <a:spAutoFit/>
          </a:bodyPr>
          <a:lstStyle/>
          <a:p>
            <a:r>
              <a:rPr lang="en-US" sz="2000">
                <a:solidFill>
                  <a:srgbClr val="FF0000"/>
                </a:solidFill>
              </a:rPr>
              <a:t>Do we have enough machines,or should I order some more ?</a:t>
            </a:r>
          </a:p>
          <a:p>
            <a:r>
              <a:rPr lang="en-US" sz="2000">
                <a:solidFill>
                  <a:srgbClr val="FF0000"/>
                </a:solidFill>
              </a:rPr>
              <a:t>A) I can't operate the machines.</a:t>
            </a:r>
          </a:p>
          <a:p>
            <a:r>
              <a:rPr lang="en-US" sz="2000">
                <a:solidFill>
                  <a:srgbClr val="FF0000"/>
                </a:solidFill>
              </a:rPr>
              <a:t>B) We still have plenty.</a:t>
            </a:r>
          </a:p>
          <a:p>
            <a:r>
              <a:rPr lang="en-US" sz="2000">
                <a:solidFill>
                  <a:srgbClr val="FF0000"/>
                </a:solidFill>
              </a:rPr>
              <a:t>C) To save some money</a:t>
            </a:r>
          </a:p>
        </p:txBody>
      </p:sp>
    </p:spTree>
    <p:extLst>
      <p:ext uri="{BB962C8B-B14F-4D97-AF65-F5344CB8AC3E}">
        <p14:creationId xmlns:p14="http://schemas.microsoft.com/office/powerpoint/2010/main" val="803953729"/>
      </p:ext>
    </p:extLst>
  </p:cSld>
  <p:clrMapOvr>
    <a:masterClrMapping/>
  </p:clrMapOvr>
  <p:transition spd="slow">
    <p:cut/>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39873" y="1948329"/>
            <a:ext cx="6627511" cy="923330"/>
          </a:xfrm>
          <a:prstGeom prst="rect">
            <a:avLst/>
          </a:prstGeom>
          <a:noFill/>
        </p:spPr>
        <p:txBody>
          <a:bodyPr wrap="square" rtlCol="0">
            <a:spAutoFit/>
          </a:bodyPr>
          <a:lstStyle/>
          <a:p>
            <a:r>
              <a:rPr lang="en-US" sz="5400" dirty="0">
                <a:solidFill>
                  <a:schemeClr val="accent1">
                    <a:lumMod val="75000"/>
                  </a:schemeClr>
                </a:solidFill>
                <a:latin typeface="Sniglet" charset="0"/>
                <a:cs typeface="Times New Roman" pitchFamily="18" charset="0"/>
              </a:rPr>
              <a:t>Listening  practice</a:t>
            </a:r>
          </a:p>
        </p:txBody>
      </p:sp>
      <p:sp>
        <p:nvSpPr>
          <p:cNvPr id="4" name="TextBox 3"/>
          <p:cNvSpPr txBox="1"/>
          <p:nvPr/>
        </p:nvSpPr>
        <p:spPr>
          <a:xfrm>
            <a:off x="649398" y="3438446"/>
            <a:ext cx="6181646" cy="707886"/>
          </a:xfrm>
          <a:prstGeom prst="rect">
            <a:avLst/>
          </a:prstGeom>
          <a:noFill/>
        </p:spPr>
        <p:txBody>
          <a:bodyPr wrap="square" rtlCol="0">
            <a:spAutoFit/>
          </a:bodyPr>
          <a:lstStyle/>
          <a:p>
            <a:r>
              <a:rPr lang="en-US" sz="2000" dirty="0">
                <a:latin typeface="Sniglet" charset="0"/>
              </a:rPr>
              <a:t>Name: </a:t>
            </a:r>
            <a:r>
              <a:rPr lang="en-US" sz="2000" dirty="0" err="1">
                <a:latin typeface="Sniglet" charset="0"/>
              </a:rPr>
              <a:t>Ngô</a:t>
            </a:r>
            <a:r>
              <a:rPr lang="en-US" sz="2000" dirty="0">
                <a:latin typeface="Sniglet" charset="0"/>
              </a:rPr>
              <a:t> </a:t>
            </a:r>
            <a:r>
              <a:rPr lang="en-US" sz="2000" dirty="0" err="1">
                <a:latin typeface="Sniglet" charset="0"/>
              </a:rPr>
              <a:t>Trọng</a:t>
            </a:r>
            <a:r>
              <a:rPr lang="en-US" sz="2000" dirty="0">
                <a:latin typeface="Sniglet" charset="0"/>
              </a:rPr>
              <a:t> </a:t>
            </a:r>
            <a:r>
              <a:rPr lang="en-US" sz="2000" dirty="0" err="1">
                <a:latin typeface="Sniglet" charset="0"/>
              </a:rPr>
              <a:t>Tài</a:t>
            </a:r>
            <a:endParaRPr lang="en-US" sz="2000" dirty="0">
              <a:latin typeface="Sniglet" charset="0"/>
            </a:endParaRPr>
          </a:p>
          <a:p>
            <a:r>
              <a:rPr lang="en-US" sz="2000" dirty="0">
                <a:latin typeface="Sniglet" charset="0"/>
              </a:rPr>
              <a:t>ID: 16521791</a:t>
            </a:r>
          </a:p>
        </p:txBody>
      </p:sp>
      <p:sp>
        <p:nvSpPr>
          <p:cNvPr id="5" name="Shape 557"/>
          <p:cNvSpPr/>
          <p:nvPr/>
        </p:nvSpPr>
        <p:spPr>
          <a:xfrm rot="1473079">
            <a:off x="3014175" y="1067875"/>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6" name="Shape 556"/>
          <p:cNvSpPr/>
          <p:nvPr/>
        </p:nvSpPr>
        <p:spPr>
          <a:xfrm>
            <a:off x="4104217" y="495983"/>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7" name="Shape 558"/>
          <p:cNvSpPr/>
          <p:nvPr/>
        </p:nvSpPr>
        <p:spPr>
          <a:xfrm>
            <a:off x="3740221" y="314093"/>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8" name="Shape 558"/>
          <p:cNvSpPr/>
          <p:nvPr/>
        </p:nvSpPr>
        <p:spPr>
          <a:xfrm>
            <a:off x="3765443" y="1783728"/>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Tree>
    <p:extLst>
      <p:ext uri="{BB962C8B-B14F-4D97-AF65-F5344CB8AC3E}">
        <p14:creationId xmlns:p14="http://schemas.microsoft.com/office/powerpoint/2010/main" val="30711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65"/>
          <p:cNvSpPr txBox="1">
            <a:spLocks/>
          </p:cNvSpPr>
          <p:nvPr/>
        </p:nvSpPr>
        <p:spPr>
          <a:xfrm>
            <a:off x="808381" y="659596"/>
            <a:ext cx="6140399" cy="8574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 dirty="0">
                <a:solidFill>
                  <a:schemeClr val="accent1">
                    <a:lumMod val="75000"/>
                  </a:schemeClr>
                </a:solidFill>
                <a:latin typeface="Sniglet" charset="0"/>
              </a:rPr>
              <a:t>Listenng practice</a:t>
            </a:r>
          </a:p>
          <a:p>
            <a:r>
              <a:rPr lang="en" dirty="0">
                <a:solidFill>
                  <a:schemeClr val="accent1">
                    <a:lumMod val="75000"/>
                  </a:schemeClr>
                </a:solidFill>
                <a:latin typeface="Sniglet" charset="0"/>
              </a:rPr>
              <a:t>- - - - - - - - - - - - - - - - - - - - - - - - - - - - - - - - - - - - - - - - - - - - - - - - - </a:t>
            </a:r>
          </a:p>
        </p:txBody>
      </p:sp>
      <p:sp>
        <p:nvSpPr>
          <p:cNvPr id="3" name="TextBox 2"/>
          <p:cNvSpPr txBox="1"/>
          <p:nvPr/>
        </p:nvSpPr>
        <p:spPr>
          <a:xfrm>
            <a:off x="808381" y="1532110"/>
            <a:ext cx="6034380" cy="3785652"/>
          </a:xfrm>
          <a:prstGeom prst="rect">
            <a:avLst/>
          </a:prstGeom>
          <a:noFill/>
        </p:spPr>
        <p:txBody>
          <a:bodyPr wrap="square" rtlCol="0">
            <a:spAutoFit/>
          </a:bodyPr>
          <a:lstStyle/>
          <a:p>
            <a:r>
              <a:rPr lang="en-US" sz="2000" dirty="0">
                <a:latin typeface="Dosis" charset="0"/>
              </a:rPr>
              <a:t>English listening skills can be said to play a very important role in all English skills. </a:t>
            </a:r>
          </a:p>
          <a:p>
            <a:endParaRPr lang="en-US" sz="2000" dirty="0">
              <a:latin typeface="Dosis" charset="0"/>
            </a:endParaRPr>
          </a:p>
          <a:p>
            <a:r>
              <a:rPr lang="en-US" sz="2000" dirty="0">
                <a:latin typeface="Dosis" charset="0"/>
              </a:rPr>
              <a:t>The problem of effective English listening is really simple, you have to pay attention to the following principles: </a:t>
            </a:r>
          </a:p>
          <a:p>
            <a:pPr marL="342900" indent="-342900">
              <a:buFontTx/>
              <a:buChar char="-"/>
            </a:pPr>
            <a:r>
              <a:rPr lang="en-US" sz="2000" dirty="0">
                <a:solidFill>
                  <a:srgbClr val="C00000"/>
                </a:solidFill>
                <a:latin typeface="Dosis" charset="0"/>
              </a:rPr>
              <a:t>PRONOUNCE</a:t>
            </a:r>
          </a:p>
          <a:p>
            <a:pPr marL="342900" indent="-342900">
              <a:buFontTx/>
              <a:buChar char="-"/>
            </a:pPr>
            <a:r>
              <a:rPr lang="en-US" sz="2000" dirty="0">
                <a:solidFill>
                  <a:srgbClr val="C00000"/>
                </a:solidFill>
                <a:latin typeface="Dosis" charset="0"/>
              </a:rPr>
              <a:t>VOCABULARY</a:t>
            </a:r>
          </a:p>
          <a:p>
            <a:pPr marL="342900" indent="-342900">
              <a:buFontTx/>
              <a:buChar char="-"/>
            </a:pPr>
            <a:r>
              <a:rPr lang="en-US" sz="2000" dirty="0">
                <a:solidFill>
                  <a:srgbClr val="C00000"/>
                </a:solidFill>
                <a:latin typeface="Dosis" charset="0"/>
              </a:rPr>
              <a:t>REFLEX</a:t>
            </a:r>
          </a:p>
          <a:p>
            <a:br>
              <a:rPr lang="en-US" sz="2000" dirty="0">
                <a:latin typeface="Dosis" charset="0"/>
              </a:rPr>
            </a:br>
            <a:endParaRPr lang="en-US" sz="2000" dirty="0">
              <a:latin typeface="Dosis" charset="0"/>
            </a:endParaRPr>
          </a:p>
          <a:p>
            <a:br>
              <a:rPr lang="en-US" sz="2000" dirty="0">
                <a:latin typeface="Dosis" charset="0"/>
              </a:rPr>
            </a:br>
            <a:endParaRPr lang="en-US" sz="2000" dirty="0">
              <a:latin typeface="Dosis" charset="0"/>
            </a:endParaRPr>
          </a:p>
        </p:txBody>
      </p:sp>
    </p:spTree>
    <p:extLst>
      <p:ext uri="{BB962C8B-B14F-4D97-AF65-F5344CB8AC3E}">
        <p14:creationId xmlns:p14="http://schemas.microsoft.com/office/powerpoint/2010/main" val="228900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arn(inVertic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65"/>
          <p:cNvSpPr txBox="1">
            <a:spLocks/>
          </p:cNvSpPr>
          <p:nvPr/>
        </p:nvSpPr>
        <p:spPr>
          <a:xfrm>
            <a:off x="808381" y="659596"/>
            <a:ext cx="6140399" cy="8574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 dirty="0">
                <a:solidFill>
                  <a:schemeClr val="accent1">
                    <a:lumMod val="75000"/>
                  </a:schemeClr>
                </a:solidFill>
                <a:latin typeface="Sniglet" charset="0"/>
              </a:rPr>
              <a:t>Listenng practice</a:t>
            </a:r>
          </a:p>
          <a:p>
            <a:r>
              <a:rPr lang="en" dirty="0">
                <a:solidFill>
                  <a:schemeClr val="accent1">
                    <a:lumMod val="75000"/>
                  </a:schemeClr>
                </a:solidFill>
                <a:latin typeface="Sniglet" charset="0"/>
              </a:rPr>
              <a:t>- - - - - - - - - - - - - - - - - - - - - - - - - - - - - - - - - - - - - - - - - - - - - - - - - </a:t>
            </a:r>
          </a:p>
        </p:txBody>
      </p:sp>
      <p:sp>
        <p:nvSpPr>
          <p:cNvPr id="3" name="Rectangle 2"/>
          <p:cNvSpPr/>
          <p:nvPr/>
        </p:nvSpPr>
        <p:spPr>
          <a:xfrm>
            <a:off x="2574267" y="1571475"/>
            <a:ext cx="3478910" cy="646331"/>
          </a:xfrm>
          <a:prstGeom prst="rect">
            <a:avLst/>
          </a:prstGeom>
        </p:spPr>
        <p:txBody>
          <a:bodyPr wrap="square">
            <a:spAutoFit/>
          </a:bodyPr>
          <a:lstStyle/>
          <a:p>
            <a:r>
              <a:rPr lang="en-US" sz="3600" dirty="0">
                <a:solidFill>
                  <a:srgbClr val="C00000"/>
                </a:solidFill>
                <a:latin typeface="Dosis" charset="0"/>
              </a:rPr>
              <a:t>PRONOUNCE</a:t>
            </a:r>
          </a:p>
        </p:txBody>
      </p:sp>
      <p:sp>
        <p:nvSpPr>
          <p:cNvPr id="4" name="TextBox 3"/>
          <p:cNvSpPr txBox="1"/>
          <p:nvPr/>
        </p:nvSpPr>
        <p:spPr>
          <a:xfrm>
            <a:off x="808381" y="2395577"/>
            <a:ext cx="5924928" cy="2246769"/>
          </a:xfrm>
          <a:prstGeom prst="rect">
            <a:avLst/>
          </a:prstGeom>
          <a:noFill/>
        </p:spPr>
        <p:txBody>
          <a:bodyPr wrap="square" rtlCol="0">
            <a:spAutoFit/>
          </a:bodyPr>
          <a:lstStyle/>
          <a:p>
            <a:pPr marL="342900" indent="-342900">
              <a:buFontTx/>
              <a:buChar char="-"/>
            </a:pPr>
            <a:r>
              <a:rPr lang="en-US" sz="2000" dirty="0">
                <a:latin typeface="Dosis" charset="0"/>
              </a:rPr>
              <a:t>THERE IS AN IMPORTANT STEPS TO HAVE THE MOST EFFECTIVE ENGLISH LANGUAGE.</a:t>
            </a:r>
          </a:p>
          <a:p>
            <a:r>
              <a:rPr lang="en-US" sz="2000" dirty="0">
                <a:latin typeface="Dosis" charset="0"/>
              </a:rPr>
              <a:t>-    EVERYONE NEED  TO SUCCESSFULLY TRAIN THIS STEP. </a:t>
            </a:r>
          </a:p>
          <a:p>
            <a:br>
              <a:rPr lang="en-US" sz="2000" dirty="0">
                <a:latin typeface="Dosis" charset="0"/>
              </a:rPr>
            </a:br>
            <a:endParaRPr lang="en-US" sz="2000" dirty="0">
              <a:latin typeface="Dosis" charset="0"/>
            </a:endParaRPr>
          </a:p>
          <a:p>
            <a:br>
              <a:rPr lang="en-US" sz="2000" dirty="0">
                <a:latin typeface="Dosis" charset="0"/>
              </a:rPr>
            </a:br>
            <a:endParaRPr lang="en-US" sz="2000" dirty="0">
              <a:latin typeface="Dosis" charset="0"/>
            </a:endParaRPr>
          </a:p>
        </p:txBody>
      </p:sp>
    </p:spTree>
    <p:extLst>
      <p:ext uri="{BB962C8B-B14F-4D97-AF65-F5344CB8AC3E}">
        <p14:creationId xmlns:p14="http://schemas.microsoft.com/office/powerpoint/2010/main" val="14878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65"/>
          <p:cNvSpPr txBox="1">
            <a:spLocks/>
          </p:cNvSpPr>
          <p:nvPr/>
        </p:nvSpPr>
        <p:spPr>
          <a:xfrm>
            <a:off x="808381" y="659596"/>
            <a:ext cx="6140399" cy="8574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 dirty="0">
                <a:solidFill>
                  <a:schemeClr val="accent1">
                    <a:lumMod val="75000"/>
                  </a:schemeClr>
                </a:solidFill>
                <a:latin typeface="Sniglet" charset="0"/>
              </a:rPr>
              <a:t>Listenng practice</a:t>
            </a:r>
          </a:p>
          <a:p>
            <a:r>
              <a:rPr lang="en" dirty="0">
                <a:solidFill>
                  <a:schemeClr val="accent1">
                    <a:lumMod val="75000"/>
                  </a:schemeClr>
                </a:solidFill>
                <a:latin typeface="Sniglet" charset="0"/>
              </a:rPr>
              <a:t>- - - - - - - - - - - - - - - - - - - - - - - - - - - - - - - - - - - - - - - - - - - - - - - - - </a:t>
            </a:r>
          </a:p>
        </p:txBody>
      </p:sp>
      <p:sp>
        <p:nvSpPr>
          <p:cNvPr id="3" name="Rectangle 2"/>
          <p:cNvSpPr/>
          <p:nvPr/>
        </p:nvSpPr>
        <p:spPr>
          <a:xfrm>
            <a:off x="2666669" y="1516996"/>
            <a:ext cx="2623247" cy="646331"/>
          </a:xfrm>
          <a:prstGeom prst="rect">
            <a:avLst/>
          </a:prstGeom>
        </p:spPr>
        <p:txBody>
          <a:bodyPr wrap="square">
            <a:spAutoFit/>
          </a:bodyPr>
          <a:lstStyle/>
          <a:p>
            <a:r>
              <a:rPr lang="en-US" sz="3600" dirty="0">
                <a:solidFill>
                  <a:srgbClr val="C00000"/>
                </a:solidFill>
                <a:latin typeface="Dosis" charset="0"/>
              </a:rPr>
              <a:t>VOCABULARY</a:t>
            </a:r>
          </a:p>
        </p:txBody>
      </p:sp>
      <p:sp>
        <p:nvSpPr>
          <p:cNvPr id="4" name="TextBox 3"/>
          <p:cNvSpPr txBox="1"/>
          <p:nvPr/>
        </p:nvSpPr>
        <p:spPr>
          <a:xfrm>
            <a:off x="702803" y="2267107"/>
            <a:ext cx="5614870" cy="1938992"/>
          </a:xfrm>
          <a:prstGeom prst="rect">
            <a:avLst/>
          </a:prstGeom>
          <a:noFill/>
        </p:spPr>
        <p:txBody>
          <a:bodyPr wrap="square" rtlCol="0">
            <a:spAutoFit/>
          </a:bodyPr>
          <a:lstStyle/>
          <a:p>
            <a:pPr marL="342900" indent="-342900">
              <a:buFontTx/>
              <a:buChar char="-"/>
            </a:pPr>
            <a:r>
              <a:rPr lang="en-US" sz="2000" dirty="0">
                <a:latin typeface="Dosis" charset="0"/>
              </a:rPr>
              <a:t>VOCABULARY IS THE IMPORTANT SECOND STEP OF        THE BEST ENGLISH VERSION.</a:t>
            </a:r>
          </a:p>
          <a:p>
            <a:pPr marL="342900" indent="-342900">
              <a:buFontTx/>
              <a:buChar char="-"/>
            </a:pPr>
            <a:r>
              <a:rPr lang="en-US" sz="2000" dirty="0">
                <a:latin typeface="Dosis" charset="0"/>
              </a:rPr>
              <a:t>TRY TO UNDERSTAND THE MEANING OF THE WORD BY MEMORIZING THEIR MEANING.</a:t>
            </a:r>
          </a:p>
          <a:p>
            <a:br>
              <a:rPr lang="en-US" sz="2000" dirty="0">
                <a:latin typeface="Dosis" charset="0"/>
              </a:rPr>
            </a:br>
            <a:endParaRPr lang="en-US" sz="2000" dirty="0">
              <a:latin typeface="Dosis" charset="0"/>
            </a:endParaRPr>
          </a:p>
        </p:txBody>
      </p:sp>
    </p:spTree>
    <p:extLst>
      <p:ext uri="{BB962C8B-B14F-4D97-AF65-F5344CB8AC3E}">
        <p14:creationId xmlns:p14="http://schemas.microsoft.com/office/powerpoint/2010/main" val="130585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65"/>
          <p:cNvSpPr txBox="1">
            <a:spLocks/>
          </p:cNvSpPr>
          <p:nvPr/>
        </p:nvSpPr>
        <p:spPr>
          <a:xfrm>
            <a:off x="808381" y="659596"/>
            <a:ext cx="6140399" cy="857400"/>
          </a:xfrm>
          <a:prstGeom prst="rect">
            <a:avLst/>
          </a:prstGeom>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 dirty="0">
                <a:solidFill>
                  <a:schemeClr val="accent1">
                    <a:lumMod val="75000"/>
                  </a:schemeClr>
                </a:solidFill>
                <a:latin typeface="Sniglet" charset="0"/>
              </a:rPr>
              <a:t>Listenng practice</a:t>
            </a:r>
          </a:p>
          <a:p>
            <a:r>
              <a:rPr lang="en" dirty="0">
                <a:solidFill>
                  <a:schemeClr val="accent1">
                    <a:lumMod val="75000"/>
                  </a:schemeClr>
                </a:solidFill>
                <a:latin typeface="Sniglet" charset="0"/>
              </a:rPr>
              <a:t>- - - - - - - - - - - - - - - - - - - - - - - - - - - - - - - - - - - - - - - - - - - - - - - - - </a:t>
            </a:r>
          </a:p>
        </p:txBody>
      </p:sp>
      <p:sp>
        <p:nvSpPr>
          <p:cNvPr id="4" name="Rectangle 3"/>
          <p:cNvSpPr/>
          <p:nvPr/>
        </p:nvSpPr>
        <p:spPr>
          <a:xfrm>
            <a:off x="2866815" y="1390106"/>
            <a:ext cx="2324861" cy="646331"/>
          </a:xfrm>
          <a:prstGeom prst="rect">
            <a:avLst/>
          </a:prstGeom>
        </p:spPr>
        <p:txBody>
          <a:bodyPr wrap="square">
            <a:spAutoFit/>
          </a:bodyPr>
          <a:lstStyle/>
          <a:p>
            <a:r>
              <a:rPr lang="en-US" sz="3600" dirty="0">
                <a:solidFill>
                  <a:srgbClr val="C00000"/>
                </a:solidFill>
                <a:latin typeface="Dosis" charset="0"/>
              </a:rPr>
              <a:t>REFLEX</a:t>
            </a:r>
            <a:endParaRPr lang="en-US" sz="3600" dirty="0"/>
          </a:p>
        </p:txBody>
      </p:sp>
      <p:sp>
        <p:nvSpPr>
          <p:cNvPr id="5" name="TextBox 4"/>
          <p:cNvSpPr txBox="1"/>
          <p:nvPr/>
        </p:nvSpPr>
        <p:spPr>
          <a:xfrm>
            <a:off x="884172" y="2100853"/>
            <a:ext cx="5055649" cy="2862322"/>
          </a:xfrm>
          <a:prstGeom prst="rect">
            <a:avLst/>
          </a:prstGeom>
          <a:noFill/>
        </p:spPr>
        <p:txBody>
          <a:bodyPr wrap="square" rtlCol="0">
            <a:spAutoFit/>
          </a:bodyPr>
          <a:lstStyle/>
          <a:p>
            <a:pPr marL="285750" indent="-285750">
              <a:buFontTx/>
              <a:buChar char="-"/>
            </a:pPr>
            <a:r>
              <a:rPr lang="en-US" sz="2000" dirty="0">
                <a:latin typeface="Dosis" charset="0"/>
              </a:rPr>
              <a:t>That is when we hear English, the process begins when listening to English pronunciations and guessing must occur very quickly, even though these two processes are nearly the same speed.</a:t>
            </a:r>
          </a:p>
          <a:p>
            <a:pPr marL="285750" indent="-285750">
              <a:buFontTx/>
              <a:buChar char="-"/>
            </a:pPr>
            <a:r>
              <a:rPr lang="en-US" sz="2000" dirty="0">
                <a:latin typeface="Dosis" charset="0"/>
              </a:rPr>
              <a:t>Then when you talk to native speakers, you can hear them when they speak fast and speed.</a:t>
            </a:r>
          </a:p>
          <a:p>
            <a:br>
              <a:rPr lang="en-US" sz="2000" dirty="0">
                <a:latin typeface="Dosis" charset="0"/>
              </a:rPr>
            </a:br>
            <a:endParaRPr lang="en-US" sz="2000" dirty="0">
              <a:latin typeface="Dosis" charset="0"/>
            </a:endParaRPr>
          </a:p>
        </p:txBody>
      </p:sp>
    </p:spTree>
    <p:extLst>
      <p:ext uri="{BB962C8B-B14F-4D97-AF65-F5344CB8AC3E}">
        <p14:creationId xmlns:p14="http://schemas.microsoft.com/office/powerpoint/2010/main" val="298810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555" y="2353266"/>
            <a:ext cx="3665708" cy="169495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976" y="2357390"/>
            <a:ext cx="3995777" cy="169495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6034" y="513878"/>
            <a:ext cx="3347761" cy="1603505"/>
          </a:xfrm>
          <a:prstGeom prst="rect">
            <a:avLst/>
          </a:prstGeom>
        </p:spPr>
      </p:pic>
    </p:spTree>
    <p:extLst>
      <p:ext uri="{BB962C8B-B14F-4D97-AF65-F5344CB8AC3E}">
        <p14:creationId xmlns:p14="http://schemas.microsoft.com/office/powerpoint/2010/main" val="216873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3260" y="1827013"/>
            <a:ext cx="9461395" cy="1323439"/>
          </a:xfrm>
          <a:prstGeom prst="rect">
            <a:avLst/>
          </a:prstGeom>
          <a:noFill/>
        </p:spPr>
        <p:txBody>
          <a:bodyPr wrap="square" rtlCol="0">
            <a:spAutoFit/>
          </a:bodyPr>
          <a:lstStyle/>
          <a:p>
            <a:r>
              <a:rPr lang="en-US" sz="4000" b="1" i="1" dirty="0">
                <a:solidFill>
                  <a:schemeClr val="accent5">
                    <a:lumMod val="75000"/>
                  </a:schemeClr>
                </a:solidFill>
              </a:rPr>
              <a:t>THANK YOU FOR </a:t>
            </a:r>
          </a:p>
          <a:p>
            <a:r>
              <a:rPr lang="en-US" sz="4000" b="1" i="1" dirty="0">
                <a:solidFill>
                  <a:schemeClr val="accent5">
                    <a:lumMod val="75000"/>
                  </a:schemeClr>
                </a:solidFill>
              </a:rPr>
              <a:t>		YOUR LISTENING</a:t>
            </a:r>
          </a:p>
        </p:txBody>
      </p:sp>
    </p:spTree>
    <p:extLst>
      <p:ext uri="{BB962C8B-B14F-4D97-AF65-F5344CB8AC3E}">
        <p14:creationId xmlns:p14="http://schemas.microsoft.com/office/powerpoint/2010/main" val="653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r>
              <a:rPr lang="en" sz="2800"/>
              <a:t>STRATEGY #1: W</a:t>
            </a:r>
            <a:r>
              <a:rPr lang="en-US" sz="2800"/>
              <a:t>ord</a:t>
            </a:r>
            <a:r>
              <a:rPr lang="en" sz="2800"/>
              <a:t> R</a:t>
            </a:r>
            <a:r>
              <a:rPr lang="en-US" sz="2800"/>
              <a:t>epetition</a:t>
            </a:r>
            <a:endParaRPr lang="en" sz="2800"/>
          </a:p>
        </p:txBody>
      </p:sp>
      <p:sp>
        <p:nvSpPr>
          <p:cNvPr id="549" name="Shape 549"/>
          <p:cNvSpPr txBox="1">
            <a:spLocks noGrp="1"/>
          </p:cNvSpPr>
          <p:nvPr>
            <p:ph type="body" idx="1"/>
          </p:nvPr>
        </p:nvSpPr>
        <p:spPr>
          <a:xfrm>
            <a:off x="95693" y="1302836"/>
            <a:ext cx="7804298" cy="3610800"/>
          </a:xfrm>
          <a:prstGeom prst="rect">
            <a:avLst/>
          </a:prstGeom>
        </p:spPr>
        <p:txBody>
          <a:bodyPr lIns="91425" tIns="91425" rIns="91425" bIns="91425" anchor="t" anchorCtr="0">
            <a:noAutofit/>
          </a:bodyPr>
          <a:lstStyle/>
          <a:p>
            <a:pPr marL="457200" lvl="0" indent="-228600"/>
            <a:r>
              <a:rPr lang="en"/>
              <a:t>In English, </a:t>
            </a:r>
            <a:r>
              <a:rPr lang="en-US"/>
              <a:t>people do not normally repeat Key Words in their response to a question. For Example:</a:t>
            </a:r>
          </a:p>
          <a:p>
            <a:pPr marL="228600" lvl="0">
              <a:buNone/>
            </a:pPr>
            <a:endParaRPr lang="en-US" b="1"/>
          </a:p>
          <a:p>
            <a:pPr marL="228600" lvl="0">
              <a:buNone/>
            </a:pPr>
            <a:r>
              <a:rPr lang="en-US" b="1"/>
              <a:t>Question:</a:t>
            </a:r>
            <a:r>
              <a:rPr lang="en-US"/>
              <a:t> “Where did you put the report”</a:t>
            </a:r>
          </a:p>
          <a:p>
            <a:pPr marL="228600" lvl="0">
              <a:buNone/>
            </a:pPr>
            <a:r>
              <a:rPr lang="en-US"/>
              <a:t>You would </a:t>
            </a:r>
            <a:r>
              <a:rPr lang="en-US" b="1"/>
              <a:t>NOT</a:t>
            </a:r>
            <a:r>
              <a:rPr lang="en-US"/>
              <a:t> normally answer this question with:</a:t>
            </a:r>
          </a:p>
          <a:p>
            <a:pPr marL="228600" lvl="0">
              <a:buNone/>
            </a:pPr>
            <a:r>
              <a:rPr lang="en-US" b="1"/>
              <a:t>Incorrect Response: </a:t>
            </a:r>
            <a:r>
              <a:rPr lang="en-US"/>
              <a:t>“I put the report on the table”.</a:t>
            </a:r>
          </a:p>
          <a:p>
            <a:pPr marL="228600" lvl="0">
              <a:buNone/>
            </a:pPr>
            <a:r>
              <a:rPr lang="en-US"/>
              <a:t>In English, you would normally say:</a:t>
            </a:r>
          </a:p>
          <a:p>
            <a:pPr marL="228600" lvl="0">
              <a:buNone/>
            </a:pPr>
            <a:r>
              <a:rPr lang="en-US" b="1"/>
              <a:t>Correct Response:</a:t>
            </a:r>
            <a:r>
              <a:rPr lang="en-US"/>
              <a:t> “I put it on the table” or “On the table</a:t>
            </a:r>
            <a:r>
              <a:rPr lang="en-US" i="1"/>
              <a:t>”</a:t>
            </a:r>
            <a:endParaRPr lang="en" i="1"/>
          </a:p>
          <a:p>
            <a:pPr marL="228600" lvl="0">
              <a:buNone/>
            </a:pPr>
            <a:endParaRPr lang="en"/>
          </a:p>
        </p:txBody>
      </p:sp>
      <p:pic>
        <p:nvPicPr>
          <p:cNvPr id="2" name="Picture 1">
            <a:extLst>
              <a:ext uri="{FF2B5EF4-FFF2-40B4-BE49-F238E27FC236}">
                <a16:creationId xmlns:a16="http://schemas.microsoft.com/office/drawing/2014/main" id="{62BADD59-107F-425C-8657-02002953F5CD}"/>
              </a:ext>
            </a:extLst>
          </p:cNvPr>
          <p:cNvPicPr>
            <a:picLocks noChangeAspect="1"/>
          </p:cNvPicPr>
          <p:nvPr/>
        </p:nvPicPr>
        <p:blipFill>
          <a:blip r:embed="rId3"/>
          <a:stretch>
            <a:fillRect/>
          </a:stretch>
        </p:blipFill>
        <p:spPr>
          <a:xfrm>
            <a:off x="406519" y="570785"/>
            <a:ext cx="341406" cy="414564"/>
          </a:xfrm>
          <a:prstGeom prst="rect">
            <a:avLst/>
          </a:prstGeom>
        </p:spPr>
      </p:pic>
      <p:pic>
        <p:nvPicPr>
          <p:cNvPr id="3" name="Picture 2">
            <a:extLst>
              <a:ext uri="{FF2B5EF4-FFF2-40B4-BE49-F238E27FC236}">
                <a16:creationId xmlns:a16="http://schemas.microsoft.com/office/drawing/2014/main" id="{997D270B-B75D-4979-856C-B53171F8FAC6}"/>
              </a:ext>
            </a:extLst>
          </p:cNvPr>
          <p:cNvPicPr>
            <a:picLocks noChangeAspect="1"/>
          </p:cNvPicPr>
          <p:nvPr/>
        </p:nvPicPr>
        <p:blipFill>
          <a:blip r:embed="rId4"/>
          <a:stretch>
            <a:fillRect/>
          </a:stretch>
        </p:blipFill>
        <p:spPr>
          <a:xfrm>
            <a:off x="7282634" y="4121960"/>
            <a:ext cx="359695" cy="365792"/>
          </a:xfrm>
          <a:prstGeom prst="rect">
            <a:avLst/>
          </a:prstGeom>
        </p:spPr>
      </p:pic>
      <p:pic>
        <p:nvPicPr>
          <p:cNvPr id="4" name="Picture 3">
            <a:extLst>
              <a:ext uri="{FF2B5EF4-FFF2-40B4-BE49-F238E27FC236}">
                <a16:creationId xmlns:a16="http://schemas.microsoft.com/office/drawing/2014/main" id="{F4F4FA6E-1380-4616-930E-14CC474994ED}"/>
              </a:ext>
            </a:extLst>
          </p:cNvPr>
          <p:cNvPicPr>
            <a:picLocks noChangeAspect="1"/>
          </p:cNvPicPr>
          <p:nvPr/>
        </p:nvPicPr>
        <p:blipFill>
          <a:blip r:embed="rId5"/>
          <a:stretch>
            <a:fillRect/>
          </a:stretch>
        </p:blipFill>
        <p:spPr>
          <a:xfrm>
            <a:off x="6705428" y="3310839"/>
            <a:ext cx="365792" cy="371888"/>
          </a:xfrm>
          <a:prstGeom prst="rect">
            <a:avLst/>
          </a:prstGeom>
        </p:spPr>
      </p:pic>
    </p:spTree>
    <p:extLst>
      <p:ext uri="{BB962C8B-B14F-4D97-AF65-F5344CB8AC3E}">
        <p14:creationId xmlns:p14="http://schemas.microsoft.com/office/powerpoint/2010/main" val="2011881555"/>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r>
              <a:rPr lang="en" sz="2800"/>
              <a:t>STRATEGY #1: W</a:t>
            </a:r>
            <a:r>
              <a:rPr lang="en-US" sz="2800"/>
              <a:t>ord</a:t>
            </a:r>
            <a:r>
              <a:rPr lang="en" sz="2800"/>
              <a:t> R</a:t>
            </a:r>
            <a:r>
              <a:rPr lang="en-US" sz="2800"/>
              <a:t>epetition</a:t>
            </a:r>
            <a:endParaRPr lang="en" sz="2800"/>
          </a:p>
        </p:txBody>
      </p:sp>
      <p:sp>
        <p:nvSpPr>
          <p:cNvPr id="549" name="Shape 549"/>
          <p:cNvSpPr txBox="1">
            <a:spLocks noGrp="1"/>
          </p:cNvSpPr>
          <p:nvPr>
            <p:ph type="body" idx="1"/>
          </p:nvPr>
        </p:nvSpPr>
        <p:spPr>
          <a:xfrm>
            <a:off x="95692" y="1302836"/>
            <a:ext cx="7657658" cy="3840664"/>
          </a:xfrm>
          <a:prstGeom prst="rect">
            <a:avLst/>
          </a:prstGeom>
        </p:spPr>
        <p:txBody>
          <a:bodyPr lIns="91425" tIns="91425" rIns="91425" bIns="91425" anchor="t" anchorCtr="0">
            <a:noAutofit/>
          </a:bodyPr>
          <a:lstStyle/>
          <a:p>
            <a:pPr marL="457200" lvl="0" indent="-228600"/>
            <a:r>
              <a:rPr lang="en"/>
              <a:t>However, the </a:t>
            </a:r>
            <a:r>
              <a:rPr lang="en" b="1"/>
              <a:t>ONLY time you will normally hear a Key Word repeated</a:t>
            </a:r>
            <a:r>
              <a:rPr lang="en"/>
              <a:t> in a </a:t>
            </a:r>
            <a:r>
              <a:rPr lang="en-US"/>
              <a:t>Response on the TOEIC is when </a:t>
            </a:r>
            <a:r>
              <a:rPr lang="en-US" b="1" u="sng"/>
              <a:t>the Response is asking for MORE information</a:t>
            </a:r>
            <a:r>
              <a:rPr lang="en-US"/>
              <a:t> about a Key Word. For Example:</a:t>
            </a:r>
          </a:p>
          <a:p>
            <a:pPr marL="228600" lvl="0">
              <a:buNone/>
            </a:pPr>
            <a:endParaRPr lang="en-US" b="1"/>
          </a:p>
          <a:p>
            <a:pPr marL="228600" lvl="0">
              <a:buNone/>
            </a:pPr>
            <a:r>
              <a:rPr lang="en-US" b="1"/>
              <a:t>Question:</a:t>
            </a:r>
            <a:r>
              <a:rPr lang="en-US"/>
              <a:t> “Where did you put the report”</a:t>
            </a:r>
          </a:p>
          <a:p>
            <a:pPr marL="228600" lvl="0">
              <a:buNone/>
            </a:pPr>
            <a:r>
              <a:rPr lang="en-US" b="1"/>
              <a:t>Correct Response: </a:t>
            </a:r>
            <a:r>
              <a:rPr lang="en-US"/>
              <a:t>“Which report?”. </a:t>
            </a:r>
          </a:p>
          <a:p>
            <a:pPr marL="228600" lvl="0">
              <a:buNone/>
            </a:pPr>
            <a:r>
              <a:rPr lang="en-US"/>
              <a:t>Notice that this Response is actually a Question, too!</a:t>
            </a:r>
          </a:p>
          <a:p>
            <a:pPr marL="228600" lvl="0">
              <a:buNone/>
            </a:pPr>
            <a:endParaRPr lang="en"/>
          </a:p>
        </p:txBody>
      </p:sp>
      <p:sp>
        <p:nvSpPr>
          <p:cNvPr id="4" name="Shape 764">
            <a:extLst>
              <a:ext uri="{FF2B5EF4-FFF2-40B4-BE49-F238E27FC236}">
                <a16:creationId xmlns:a16="http://schemas.microsoft.com/office/drawing/2014/main" id="{4128E30C-CC20-47BB-828C-8FCB5D62F353}"/>
              </a:ext>
            </a:extLst>
          </p:cNvPr>
          <p:cNvSpPr/>
          <p:nvPr/>
        </p:nvSpPr>
        <p:spPr>
          <a:xfrm>
            <a:off x="402245" y="570387"/>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5" name="Shape 790">
            <a:extLst>
              <a:ext uri="{FF2B5EF4-FFF2-40B4-BE49-F238E27FC236}">
                <a16:creationId xmlns:a16="http://schemas.microsoft.com/office/drawing/2014/main" id="{1856756F-A311-4D83-A9EC-CFDB2C831CBF}"/>
              </a:ext>
            </a:extLst>
          </p:cNvPr>
          <p:cNvSpPr/>
          <p:nvPr/>
        </p:nvSpPr>
        <p:spPr>
          <a:xfrm>
            <a:off x="4919309" y="3699773"/>
            <a:ext cx="363230" cy="363754"/>
          </a:xfrm>
          <a:custGeom>
            <a:avLst/>
            <a:gdLst/>
            <a:ahLst/>
            <a:cxnLst/>
            <a:rect l="0" t="0" r="0" b="0"/>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3480274923"/>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2800"/>
              <a:t>STRATEGY #2: A</a:t>
            </a:r>
            <a:r>
              <a:rPr lang="en-US" sz="2800"/>
              <a:t>nswering questions with “Yes” or “No”</a:t>
            </a:r>
            <a:endParaRPr lang="en" sz="2800"/>
          </a:p>
        </p:txBody>
      </p:sp>
      <p:sp>
        <p:nvSpPr>
          <p:cNvPr id="549" name="Shape 549"/>
          <p:cNvSpPr txBox="1">
            <a:spLocks noGrp="1"/>
          </p:cNvSpPr>
          <p:nvPr>
            <p:ph type="body" idx="1"/>
          </p:nvPr>
        </p:nvSpPr>
        <p:spPr>
          <a:xfrm>
            <a:off x="1" y="1302836"/>
            <a:ext cx="7559748" cy="3610800"/>
          </a:xfrm>
          <a:prstGeom prst="rect">
            <a:avLst/>
          </a:prstGeom>
        </p:spPr>
        <p:txBody>
          <a:bodyPr lIns="91425" tIns="91425" rIns="91425" bIns="91425" anchor="t" anchorCtr="0">
            <a:noAutofit/>
          </a:bodyPr>
          <a:lstStyle/>
          <a:p>
            <a:pPr marL="457200" indent="-228600"/>
            <a:r>
              <a:rPr lang="en">
                <a:latin typeface="Dosis" panose="020B0604020202020204" charset="0"/>
              </a:rPr>
              <a:t>In English, </a:t>
            </a:r>
            <a:r>
              <a:rPr lang="en-US">
                <a:latin typeface="Dosis" panose="020B0604020202020204" charset="0"/>
              </a:rPr>
              <a:t>you normally cannot answer Wh-Questions“ (questions that begin with “when”, “where”, “what”, “why”, “who” or “how”) with “yes” or “no”. However, </a:t>
            </a:r>
            <a:r>
              <a:rPr lang="en-US"/>
              <a:t>for some questions that begin with “when”, you </a:t>
            </a:r>
            <a:r>
              <a:rPr lang="en-US" b="1"/>
              <a:t>CAN answer with a “yes” or “no”</a:t>
            </a:r>
            <a:r>
              <a:rPr lang="en-US"/>
              <a:t>! For example:</a:t>
            </a:r>
          </a:p>
          <a:p>
            <a:pPr marL="228600">
              <a:buNone/>
            </a:pPr>
            <a:endParaRPr lang="en-US"/>
          </a:p>
          <a:p>
            <a:pPr>
              <a:buNone/>
            </a:pPr>
            <a:r>
              <a:rPr lang="en-US" b="1"/>
              <a:t>Question:</a:t>
            </a:r>
            <a:r>
              <a:rPr lang="en-US"/>
              <a:t> “When you get to the office, can you email me the </a:t>
            </a:r>
          </a:p>
          <a:p>
            <a:pPr>
              <a:buNone/>
            </a:pPr>
            <a:r>
              <a:rPr lang="en-US"/>
              <a:t>Johnson report?”</a:t>
            </a:r>
          </a:p>
          <a:p>
            <a:pPr>
              <a:buNone/>
            </a:pPr>
            <a:r>
              <a:rPr lang="en-US" b="1"/>
              <a:t>Correct Response:</a:t>
            </a:r>
            <a:r>
              <a:rPr lang="en-US"/>
              <a:t> “Sure!” or “Yes, I’ll do it first thing.”</a:t>
            </a:r>
          </a:p>
          <a:p>
            <a:pPr marL="228600">
              <a:buNone/>
            </a:pPr>
            <a:endParaRPr lang="en-US">
              <a:latin typeface="Dosis" panose="020B0604020202020204" charset="0"/>
            </a:endParaRPr>
          </a:p>
          <a:p>
            <a:pPr marL="457200" lvl="0" indent="-228600"/>
            <a:endParaRPr lang="en"/>
          </a:p>
          <a:p>
            <a:pPr lvl="0" rtl="0">
              <a:spcBef>
                <a:spcPts val="0"/>
              </a:spcBef>
              <a:buNone/>
            </a:pPr>
            <a:endParaRPr/>
          </a:p>
        </p:txBody>
      </p:sp>
      <p:sp>
        <p:nvSpPr>
          <p:cNvPr id="4" name="Shape 764">
            <a:extLst>
              <a:ext uri="{FF2B5EF4-FFF2-40B4-BE49-F238E27FC236}">
                <a16:creationId xmlns:a16="http://schemas.microsoft.com/office/drawing/2014/main" id="{A4494319-BEBB-48DB-BE4C-D62905D2B91C}"/>
              </a:ext>
            </a:extLst>
          </p:cNvPr>
          <p:cNvSpPr/>
          <p:nvPr/>
        </p:nvSpPr>
        <p:spPr>
          <a:xfrm>
            <a:off x="402245" y="113457"/>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2" name="Picture 1">
            <a:extLst>
              <a:ext uri="{FF2B5EF4-FFF2-40B4-BE49-F238E27FC236}">
                <a16:creationId xmlns:a16="http://schemas.microsoft.com/office/drawing/2014/main" id="{D8C37D15-16EA-4261-8192-5068A2563D10}"/>
              </a:ext>
            </a:extLst>
          </p:cNvPr>
          <p:cNvPicPr>
            <a:picLocks noChangeAspect="1"/>
          </p:cNvPicPr>
          <p:nvPr/>
        </p:nvPicPr>
        <p:blipFill>
          <a:blip r:embed="rId3"/>
          <a:stretch>
            <a:fillRect/>
          </a:stretch>
        </p:blipFill>
        <p:spPr>
          <a:xfrm>
            <a:off x="6708476" y="4440937"/>
            <a:ext cx="359695" cy="365792"/>
          </a:xfrm>
          <a:prstGeom prst="rect">
            <a:avLst/>
          </a:prstGeom>
        </p:spPr>
      </p:pic>
    </p:spTree>
    <p:extLst>
      <p:ext uri="{BB962C8B-B14F-4D97-AF65-F5344CB8AC3E}">
        <p14:creationId xmlns:p14="http://schemas.microsoft.com/office/powerpoint/2010/main" val="2353314729"/>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2800"/>
              <a:t>STRATEGY #2: A</a:t>
            </a:r>
            <a:r>
              <a:rPr lang="en-US" sz="2800"/>
              <a:t>nswering questions with “Yes” or “No”</a:t>
            </a:r>
            <a:endParaRPr lang="en" sz="2800"/>
          </a:p>
        </p:txBody>
      </p:sp>
      <p:sp>
        <p:nvSpPr>
          <p:cNvPr id="549" name="Shape 549"/>
          <p:cNvSpPr txBox="1">
            <a:spLocks noGrp="1"/>
          </p:cNvSpPr>
          <p:nvPr>
            <p:ph type="body" idx="1"/>
          </p:nvPr>
        </p:nvSpPr>
        <p:spPr>
          <a:xfrm>
            <a:off x="1" y="1302836"/>
            <a:ext cx="7559748" cy="3610800"/>
          </a:xfrm>
          <a:prstGeom prst="rect">
            <a:avLst/>
          </a:prstGeom>
        </p:spPr>
        <p:txBody>
          <a:bodyPr lIns="91425" tIns="91425" rIns="91425" bIns="91425" anchor="t" anchorCtr="0">
            <a:noAutofit/>
          </a:bodyPr>
          <a:lstStyle/>
          <a:p>
            <a:pPr marL="457200" indent="-228600"/>
            <a:r>
              <a:rPr lang="en-US"/>
              <a:t>For questions where you would expect a “Yes” or “No” response, sometimes you will not hear “yes” or “no”–instead, you might hear a response that </a:t>
            </a:r>
            <a:r>
              <a:rPr lang="en-US" b="1"/>
              <a:t>explains WHY the speaker cannot give a “yes” or “no” response</a:t>
            </a:r>
            <a:r>
              <a:rPr lang="en-US"/>
              <a:t>.</a:t>
            </a:r>
          </a:p>
          <a:p>
            <a:pPr marL="228600">
              <a:buNone/>
            </a:pPr>
            <a:r>
              <a:rPr lang="en-US" i="1"/>
              <a:t>   </a:t>
            </a:r>
            <a:r>
              <a:rPr lang="en-US"/>
              <a:t>For example:</a:t>
            </a:r>
          </a:p>
          <a:p>
            <a:pPr marL="228600">
              <a:buNone/>
            </a:pPr>
            <a:endParaRPr lang="en-US"/>
          </a:p>
          <a:p>
            <a:pPr>
              <a:buNone/>
            </a:pPr>
            <a:r>
              <a:rPr lang="en-US" sz="2800" b="1"/>
              <a:t>Question:</a:t>
            </a:r>
            <a:r>
              <a:rPr lang="en-US" sz="2800"/>
              <a:t> </a:t>
            </a:r>
            <a:r>
              <a:rPr lang="en-US"/>
              <a:t>“Can you take the boss to tomorrow’s meeting?”</a:t>
            </a:r>
          </a:p>
          <a:p>
            <a:pPr>
              <a:buNone/>
            </a:pPr>
            <a:r>
              <a:rPr lang="en-US" sz="2800" b="1"/>
              <a:t>Correct Response:</a:t>
            </a:r>
            <a:r>
              <a:rPr lang="en-US"/>
              <a:t> “I’ll have to ask my supervisor.”</a:t>
            </a:r>
          </a:p>
          <a:p>
            <a:pPr marL="228600">
              <a:buNone/>
            </a:pPr>
            <a:endParaRPr lang="en-US">
              <a:latin typeface="Dosis" panose="020B0604020202020204" charset="0"/>
            </a:endParaRPr>
          </a:p>
          <a:p>
            <a:pPr marL="457200" lvl="0" indent="-228600"/>
            <a:endParaRPr lang="en"/>
          </a:p>
          <a:p>
            <a:pPr lvl="0" rtl="0">
              <a:spcBef>
                <a:spcPts val="0"/>
              </a:spcBef>
              <a:buNone/>
            </a:pPr>
            <a:endParaRPr/>
          </a:p>
        </p:txBody>
      </p:sp>
      <p:sp>
        <p:nvSpPr>
          <p:cNvPr id="4" name="Shape 764">
            <a:extLst>
              <a:ext uri="{FF2B5EF4-FFF2-40B4-BE49-F238E27FC236}">
                <a16:creationId xmlns:a16="http://schemas.microsoft.com/office/drawing/2014/main" id="{C6528402-D318-40C0-B1D6-76F7B53DDE5E}"/>
              </a:ext>
            </a:extLst>
          </p:cNvPr>
          <p:cNvSpPr/>
          <p:nvPr/>
        </p:nvSpPr>
        <p:spPr>
          <a:xfrm>
            <a:off x="402245" y="145354"/>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2" name="Picture 1">
            <a:extLst>
              <a:ext uri="{FF2B5EF4-FFF2-40B4-BE49-F238E27FC236}">
                <a16:creationId xmlns:a16="http://schemas.microsoft.com/office/drawing/2014/main" id="{FE3E3AD3-01D1-40E1-9286-CE39A2034744}"/>
              </a:ext>
            </a:extLst>
          </p:cNvPr>
          <p:cNvPicPr>
            <a:picLocks noChangeAspect="1"/>
          </p:cNvPicPr>
          <p:nvPr/>
        </p:nvPicPr>
        <p:blipFill>
          <a:blip r:embed="rId3"/>
          <a:stretch>
            <a:fillRect/>
          </a:stretch>
        </p:blipFill>
        <p:spPr>
          <a:xfrm>
            <a:off x="6708476" y="4175124"/>
            <a:ext cx="359695" cy="365792"/>
          </a:xfrm>
          <a:prstGeom prst="rect">
            <a:avLst/>
          </a:prstGeom>
        </p:spPr>
      </p:pic>
    </p:spTree>
    <p:extLst>
      <p:ext uri="{BB962C8B-B14F-4D97-AF65-F5344CB8AC3E}">
        <p14:creationId xmlns:p14="http://schemas.microsoft.com/office/powerpoint/2010/main" val="1732289589"/>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2800"/>
              <a:t>STRATEGY #2: A</a:t>
            </a:r>
            <a:r>
              <a:rPr lang="en-US" sz="2800"/>
              <a:t>nswering questions with “Yes” or “No”</a:t>
            </a:r>
            <a:endParaRPr lang="en" sz="2800"/>
          </a:p>
        </p:txBody>
      </p:sp>
      <p:sp>
        <p:nvSpPr>
          <p:cNvPr id="549" name="Shape 549"/>
          <p:cNvSpPr txBox="1">
            <a:spLocks noGrp="1"/>
          </p:cNvSpPr>
          <p:nvPr>
            <p:ph type="body" idx="1"/>
          </p:nvPr>
        </p:nvSpPr>
        <p:spPr>
          <a:xfrm>
            <a:off x="1" y="1302836"/>
            <a:ext cx="7559748" cy="3610800"/>
          </a:xfrm>
          <a:prstGeom prst="rect">
            <a:avLst/>
          </a:prstGeom>
        </p:spPr>
        <p:txBody>
          <a:bodyPr lIns="91425" tIns="91425" rIns="91425" bIns="91425" anchor="t" anchorCtr="0">
            <a:noAutofit/>
          </a:bodyPr>
          <a:lstStyle/>
          <a:p>
            <a:r>
              <a:rPr lang="en-US"/>
              <a:t>Also, you don’t need to hear “yes” or “no” in a response to a Yes/No  Question. For example:</a:t>
            </a:r>
          </a:p>
          <a:p>
            <a:pPr>
              <a:buNone/>
            </a:pPr>
            <a:endParaRPr lang="en-US"/>
          </a:p>
          <a:p>
            <a:pPr>
              <a:buNone/>
            </a:pPr>
            <a:r>
              <a:rPr lang="en-US" b="1"/>
              <a:t>Question:</a:t>
            </a:r>
            <a:r>
              <a:rPr lang="en-US"/>
              <a:t> “Can you take the boss to tomorrow’s meeting?”</a:t>
            </a:r>
          </a:p>
          <a:p>
            <a:pPr>
              <a:buNone/>
            </a:pPr>
            <a:r>
              <a:rPr lang="en-US" b="1"/>
              <a:t>Correct Response:</a:t>
            </a:r>
            <a:r>
              <a:rPr lang="en-US"/>
              <a:t> “I would be happy to.”</a:t>
            </a:r>
          </a:p>
          <a:p>
            <a:pPr marL="228600">
              <a:buNone/>
            </a:pPr>
            <a:endParaRPr lang="en-US">
              <a:latin typeface="Dosis" panose="020B0604020202020204" charset="0"/>
            </a:endParaRPr>
          </a:p>
          <a:p>
            <a:pPr marL="457200" lvl="0" indent="-228600"/>
            <a:endParaRPr lang="en"/>
          </a:p>
          <a:p>
            <a:pPr lvl="0" rtl="0">
              <a:spcBef>
                <a:spcPts val="0"/>
              </a:spcBef>
              <a:buNone/>
            </a:pPr>
            <a:endParaRPr/>
          </a:p>
        </p:txBody>
      </p:sp>
      <p:sp>
        <p:nvSpPr>
          <p:cNvPr id="4" name="Shape 764">
            <a:extLst>
              <a:ext uri="{FF2B5EF4-FFF2-40B4-BE49-F238E27FC236}">
                <a16:creationId xmlns:a16="http://schemas.microsoft.com/office/drawing/2014/main" id="{1B07ACB0-2E1F-4F27-BB21-A5FD628A7B80}"/>
              </a:ext>
            </a:extLst>
          </p:cNvPr>
          <p:cNvSpPr/>
          <p:nvPr/>
        </p:nvSpPr>
        <p:spPr>
          <a:xfrm>
            <a:off x="402245" y="134722"/>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2" name="Picture 1">
            <a:extLst>
              <a:ext uri="{FF2B5EF4-FFF2-40B4-BE49-F238E27FC236}">
                <a16:creationId xmlns:a16="http://schemas.microsoft.com/office/drawing/2014/main" id="{9E2515A7-D046-4039-B500-DDDF6211263E}"/>
              </a:ext>
            </a:extLst>
          </p:cNvPr>
          <p:cNvPicPr>
            <a:picLocks noChangeAspect="1"/>
          </p:cNvPicPr>
          <p:nvPr/>
        </p:nvPicPr>
        <p:blipFill>
          <a:blip r:embed="rId3"/>
          <a:stretch>
            <a:fillRect/>
          </a:stretch>
        </p:blipFill>
        <p:spPr>
          <a:xfrm>
            <a:off x="5242756" y="2925340"/>
            <a:ext cx="359695" cy="365792"/>
          </a:xfrm>
          <a:prstGeom prst="rect">
            <a:avLst/>
          </a:prstGeom>
        </p:spPr>
      </p:pic>
    </p:spTree>
    <p:extLst>
      <p:ext uri="{BB962C8B-B14F-4D97-AF65-F5344CB8AC3E}">
        <p14:creationId xmlns:p14="http://schemas.microsoft.com/office/powerpoint/2010/main" val="1749693719"/>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2800"/>
              <a:t>STRATEGY #2: A</a:t>
            </a:r>
            <a:r>
              <a:rPr lang="en-US" sz="2800"/>
              <a:t>nswering questions with “Yes” or “No”</a:t>
            </a:r>
            <a:endParaRPr lang="en" sz="2800"/>
          </a:p>
        </p:txBody>
      </p:sp>
      <p:sp>
        <p:nvSpPr>
          <p:cNvPr id="549" name="Shape 549"/>
          <p:cNvSpPr txBox="1">
            <a:spLocks noGrp="1"/>
          </p:cNvSpPr>
          <p:nvPr>
            <p:ph type="body" idx="1"/>
          </p:nvPr>
        </p:nvSpPr>
        <p:spPr>
          <a:xfrm>
            <a:off x="1" y="1302836"/>
            <a:ext cx="7559748" cy="3610800"/>
          </a:xfrm>
          <a:prstGeom prst="rect">
            <a:avLst/>
          </a:prstGeom>
        </p:spPr>
        <p:txBody>
          <a:bodyPr lIns="91425" tIns="91425" rIns="91425" bIns="91425" anchor="t" anchorCtr="0">
            <a:noAutofit/>
          </a:bodyPr>
          <a:lstStyle/>
          <a:p>
            <a:r>
              <a:rPr lang="en-US"/>
              <a:t>Some choices have words that sound similar. For example:</a:t>
            </a:r>
          </a:p>
          <a:p>
            <a:pPr>
              <a:buNone/>
            </a:pPr>
            <a:endParaRPr lang="en-US"/>
          </a:p>
          <a:p>
            <a:pPr>
              <a:buNone/>
            </a:pPr>
            <a:r>
              <a:rPr lang="en-US" b="1"/>
              <a:t>Question:</a:t>
            </a:r>
            <a:r>
              <a:rPr lang="en-US"/>
              <a:t> “Would you like me to fax this for you?”</a:t>
            </a:r>
          </a:p>
          <a:p>
            <a:pPr>
              <a:buNone/>
            </a:pPr>
            <a:r>
              <a:rPr lang="en-US" b="1"/>
              <a:t>Correct Response:</a:t>
            </a:r>
            <a:r>
              <a:rPr lang="en-US"/>
              <a:t> ”No, I don’t bother.”</a:t>
            </a:r>
          </a:p>
          <a:p>
            <a:pPr>
              <a:buNone/>
            </a:pPr>
            <a:r>
              <a:rPr lang="en-US" b="1"/>
              <a:t>Incorrect Response</a:t>
            </a:r>
            <a:r>
              <a:rPr lang="en-US"/>
              <a:t>: “Yes, I have all the </a:t>
            </a:r>
            <a:r>
              <a:rPr lang="en-US">
                <a:solidFill>
                  <a:srgbClr val="FF0000"/>
                </a:solidFill>
              </a:rPr>
              <a:t>facts</a:t>
            </a:r>
            <a:r>
              <a:rPr lang="en-US"/>
              <a:t>.”( The same as </a:t>
            </a:r>
            <a:r>
              <a:rPr lang="en-US" b="1"/>
              <a:t>fax</a:t>
            </a:r>
            <a:r>
              <a:rPr lang="en-US"/>
              <a:t>)</a:t>
            </a:r>
            <a:endParaRPr lang="en"/>
          </a:p>
          <a:p>
            <a:pPr lvl="0" rtl="0">
              <a:spcBef>
                <a:spcPts val="0"/>
              </a:spcBef>
              <a:buNone/>
            </a:pPr>
            <a:endParaRPr/>
          </a:p>
        </p:txBody>
      </p:sp>
      <p:sp>
        <p:nvSpPr>
          <p:cNvPr id="4" name="Shape 764">
            <a:extLst>
              <a:ext uri="{FF2B5EF4-FFF2-40B4-BE49-F238E27FC236}">
                <a16:creationId xmlns:a16="http://schemas.microsoft.com/office/drawing/2014/main" id="{0C2B664E-920B-4847-8B79-C99C742F61C7}"/>
              </a:ext>
            </a:extLst>
          </p:cNvPr>
          <p:cNvSpPr/>
          <p:nvPr/>
        </p:nvSpPr>
        <p:spPr>
          <a:xfrm>
            <a:off x="402245" y="134722"/>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2" name="Picture 1">
            <a:extLst>
              <a:ext uri="{FF2B5EF4-FFF2-40B4-BE49-F238E27FC236}">
                <a16:creationId xmlns:a16="http://schemas.microsoft.com/office/drawing/2014/main" id="{B47D7D4D-A9EA-45ED-9399-D3EA648B3968}"/>
              </a:ext>
            </a:extLst>
          </p:cNvPr>
          <p:cNvPicPr>
            <a:picLocks noChangeAspect="1"/>
          </p:cNvPicPr>
          <p:nvPr/>
        </p:nvPicPr>
        <p:blipFill>
          <a:blip r:embed="rId3"/>
          <a:stretch>
            <a:fillRect/>
          </a:stretch>
        </p:blipFill>
        <p:spPr>
          <a:xfrm>
            <a:off x="4998208" y="2569608"/>
            <a:ext cx="359695" cy="365792"/>
          </a:xfrm>
          <a:prstGeom prst="rect">
            <a:avLst/>
          </a:prstGeom>
        </p:spPr>
      </p:pic>
      <p:pic>
        <p:nvPicPr>
          <p:cNvPr id="3" name="Picture 2">
            <a:extLst>
              <a:ext uri="{FF2B5EF4-FFF2-40B4-BE49-F238E27FC236}">
                <a16:creationId xmlns:a16="http://schemas.microsoft.com/office/drawing/2014/main" id="{010BD3F4-6AA8-459B-9C41-FDD5FC5C8034}"/>
              </a:ext>
            </a:extLst>
          </p:cNvPr>
          <p:cNvPicPr>
            <a:picLocks noChangeAspect="1"/>
          </p:cNvPicPr>
          <p:nvPr/>
        </p:nvPicPr>
        <p:blipFill>
          <a:blip r:embed="rId4"/>
          <a:stretch>
            <a:fillRect/>
          </a:stretch>
        </p:blipFill>
        <p:spPr>
          <a:xfrm>
            <a:off x="747925" y="3332104"/>
            <a:ext cx="365792" cy="371888"/>
          </a:xfrm>
          <a:prstGeom prst="rect">
            <a:avLst/>
          </a:prstGeom>
        </p:spPr>
      </p:pic>
    </p:spTree>
    <p:extLst>
      <p:ext uri="{BB962C8B-B14F-4D97-AF65-F5344CB8AC3E}">
        <p14:creationId xmlns:p14="http://schemas.microsoft.com/office/powerpoint/2010/main" val="4290385973"/>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685800" y="2286499"/>
            <a:ext cx="7772400" cy="1159799"/>
          </a:xfrm>
          <a:prstGeom prst="rect">
            <a:avLst/>
          </a:prstGeom>
          <a:noFill/>
          <a:ln>
            <a:noFill/>
          </a:ln>
        </p:spPr>
        <p:txBody>
          <a:bodyPr lIns="91425" tIns="91425" rIns="91425" bIns="91425" anchor="b" anchorCtr="0">
            <a:noAutofit/>
          </a:bodyPr>
          <a:lstStyle/>
          <a:p>
            <a:pPr lvl="0" algn="ctr" rtl="0">
              <a:spcBef>
                <a:spcPts val="0"/>
              </a:spcBef>
              <a:buNone/>
            </a:pPr>
            <a:r>
              <a:rPr lang="en" sz="6000"/>
              <a:t>NOTES</a:t>
            </a:r>
          </a:p>
        </p:txBody>
      </p:sp>
      <p:sp>
        <p:nvSpPr>
          <p:cNvPr id="555" name="Shape 555"/>
          <p:cNvSpPr txBox="1">
            <a:spLocks noGrp="1"/>
          </p:cNvSpPr>
          <p:nvPr>
            <p:ph type="subTitle" idx="4294967295"/>
          </p:nvPr>
        </p:nvSpPr>
        <p:spPr>
          <a:xfrm>
            <a:off x="2340000" y="3369020"/>
            <a:ext cx="4464000" cy="784799"/>
          </a:xfrm>
          <a:prstGeom prst="rect">
            <a:avLst/>
          </a:prstGeom>
          <a:noFill/>
          <a:ln>
            <a:noFill/>
          </a:ln>
        </p:spPr>
        <p:txBody>
          <a:bodyPr lIns="91425" tIns="91425" rIns="91425" bIns="91425" anchor="t" anchorCtr="0">
            <a:noAutofit/>
          </a:bodyPr>
          <a:lstStyle/>
          <a:p>
            <a:pPr lvl="0" algn="ctr" rtl="0">
              <a:spcBef>
                <a:spcPts val="0"/>
              </a:spcBef>
              <a:buNone/>
            </a:pPr>
            <a:r>
              <a:rPr lang="en-US" sz="2500" b="1">
                <a:solidFill>
                  <a:srgbClr val="FF0000"/>
                </a:solidFill>
                <a:effectLst>
                  <a:outerShdw blurRad="38100" dist="38100" dir="2700000" algn="tl">
                    <a:srgbClr val="000000">
                      <a:alpha val="43137"/>
                    </a:srgbClr>
                  </a:outerShdw>
                </a:effectLst>
              </a:rPr>
              <a:t>Be careful</a:t>
            </a:r>
            <a:endParaRPr lang="en" sz="2500" b="1">
              <a:solidFill>
                <a:srgbClr val="FF0000"/>
              </a:solidFill>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0594A129-28AE-48B8-941E-B8C4D89ABD2B}"/>
              </a:ext>
            </a:extLst>
          </p:cNvPr>
          <p:cNvPicPr>
            <a:picLocks noChangeAspect="1"/>
          </p:cNvPicPr>
          <p:nvPr/>
        </p:nvPicPr>
        <p:blipFill>
          <a:blip r:embed="rId3"/>
          <a:stretch>
            <a:fillRect/>
          </a:stretch>
        </p:blipFill>
        <p:spPr>
          <a:xfrm>
            <a:off x="1007436" y="1128517"/>
            <a:ext cx="1892595" cy="1767354"/>
          </a:xfrm>
          <a:prstGeom prst="rect">
            <a:avLst/>
          </a:prstGeom>
        </p:spPr>
      </p:pic>
      <p:pic>
        <p:nvPicPr>
          <p:cNvPr id="4" name="Picture 3">
            <a:extLst>
              <a:ext uri="{FF2B5EF4-FFF2-40B4-BE49-F238E27FC236}">
                <a16:creationId xmlns:a16="http://schemas.microsoft.com/office/drawing/2014/main" id="{679BE803-4906-463E-8CFE-08824504E72F}"/>
              </a:ext>
            </a:extLst>
          </p:cNvPr>
          <p:cNvPicPr>
            <a:picLocks noChangeAspect="1"/>
          </p:cNvPicPr>
          <p:nvPr/>
        </p:nvPicPr>
        <p:blipFill>
          <a:blip r:embed="rId4"/>
          <a:stretch>
            <a:fillRect/>
          </a:stretch>
        </p:blipFill>
        <p:spPr>
          <a:xfrm>
            <a:off x="2055543" y="1466306"/>
            <a:ext cx="1005306" cy="882482"/>
          </a:xfrm>
          <a:prstGeom prst="rect">
            <a:avLst/>
          </a:prstGeom>
        </p:spPr>
      </p:pic>
    </p:spTree>
    <p:extLst>
      <p:ext uri="{BB962C8B-B14F-4D97-AF65-F5344CB8AC3E}">
        <p14:creationId xmlns:p14="http://schemas.microsoft.com/office/powerpoint/2010/main" val="2410461753"/>
      </p:ext>
    </p:extLst>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rtl="0">
              <a:spcBef>
                <a:spcPts val="0"/>
              </a:spcBef>
              <a:buNone/>
            </a:pPr>
            <a:r>
              <a:rPr lang="en-US" sz="2000"/>
              <a:t>In summary, the following answers are </a:t>
            </a:r>
            <a:r>
              <a:rPr lang="en-US" sz="2000">
                <a:solidFill>
                  <a:srgbClr val="FF0000"/>
                </a:solidFill>
              </a:rPr>
              <a:t>false (over 95%)</a:t>
            </a:r>
            <a:r>
              <a:rPr lang="en-US" sz="2000"/>
              <a:t> when it is one of the following:</a:t>
            </a:r>
            <a:endParaRPr lang="en" sz="2000"/>
          </a:p>
        </p:txBody>
      </p:sp>
      <p:sp>
        <p:nvSpPr>
          <p:cNvPr id="655" name="Shape 655"/>
          <p:cNvSpPr txBox="1">
            <a:spLocks noGrp="1"/>
          </p:cNvSpPr>
          <p:nvPr>
            <p:ph type="body" idx="1"/>
          </p:nvPr>
        </p:nvSpPr>
        <p:spPr>
          <a:xfrm>
            <a:off x="747925" y="1390650"/>
            <a:ext cx="2125500" cy="1305000"/>
          </a:xfrm>
          <a:prstGeom prst="rect">
            <a:avLst/>
          </a:prstGeom>
        </p:spPr>
        <p:txBody>
          <a:bodyPr lIns="91425" tIns="91425" rIns="91425" bIns="91425" anchor="t" anchorCtr="0">
            <a:noAutofit/>
          </a:bodyPr>
          <a:lstStyle/>
          <a:p>
            <a:pPr lvl="0">
              <a:buNone/>
            </a:pPr>
            <a:r>
              <a:rPr lang="en-US" sz="2500"/>
              <a:t>Some choices have words that sound similar.</a:t>
            </a:r>
            <a:endParaRPr lang="en" sz="2500"/>
          </a:p>
        </p:txBody>
      </p:sp>
      <p:sp>
        <p:nvSpPr>
          <p:cNvPr id="656" name="Shape 656"/>
          <p:cNvSpPr txBox="1">
            <a:spLocks noGrp="1"/>
          </p:cNvSpPr>
          <p:nvPr>
            <p:ph type="body" idx="2"/>
          </p:nvPr>
        </p:nvSpPr>
        <p:spPr>
          <a:xfrm>
            <a:off x="2982277" y="1390650"/>
            <a:ext cx="2125500" cy="1305000"/>
          </a:xfrm>
          <a:prstGeom prst="rect">
            <a:avLst/>
          </a:prstGeom>
        </p:spPr>
        <p:txBody>
          <a:bodyPr lIns="91425" tIns="91425" rIns="91425" bIns="91425" anchor="t" anchorCtr="0">
            <a:noAutofit/>
          </a:bodyPr>
          <a:lstStyle/>
          <a:p>
            <a:pPr lvl="0">
              <a:buNone/>
            </a:pPr>
            <a:r>
              <a:rPr lang="en-US" sz="2500"/>
              <a:t>Some choices repeat words.</a:t>
            </a:r>
            <a:endParaRPr lang="en" sz="2500"/>
          </a:p>
        </p:txBody>
      </p:sp>
      <p:sp>
        <p:nvSpPr>
          <p:cNvPr id="657" name="Shape 657"/>
          <p:cNvSpPr txBox="1">
            <a:spLocks noGrp="1"/>
          </p:cNvSpPr>
          <p:nvPr>
            <p:ph type="body" idx="3"/>
          </p:nvPr>
        </p:nvSpPr>
        <p:spPr>
          <a:xfrm>
            <a:off x="5387881" y="1368055"/>
            <a:ext cx="2396282" cy="2055628"/>
          </a:xfrm>
          <a:prstGeom prst="rect">
            <a:avLst/>
          </a:prstGeom>
        </p:spPr>
        <p:txBody>
          <a:bodyPr lIns="91425" tIns="91425" rIns="91425" bIns="91425" anchor="t" anchorCtr="0">
            <a:noAutofit/>
          </a:bodyPr>
          <a:lstStyle/>
          <a:p>
            <a:pPr lvl="0">
              <a:buNone/>
            </a:pPr>
            <a:r>
              <a:rPr lang="en-US" sz="2500"/>
              <a:t>Some choices have words used in a different context.</a:t>
            </a:r>
            <a:endParaRPr sz="2500"/>
          </a:p>
        </p:txBody>
      </p:sp>
      <p:sp>
        <p:nvSpPr>
          <p:cNvPr id="9" name="Shape 657">
            <a:extLst>
              <a:ext uri="{FF2B5EF4-FFF2-40B4-BE49-F238E27FC236}">
                <a16:creationId xmlns:a16="http://schemas.microsoft.com/office/drawing/2014/main" id="{95186E07-008B-438F-993C-0B7E5A2ED9B3}"/>
              </a:ext>
            </a:extLst>
          </p:cNvPr>
          <p:cNvSpPr txBox="1">
            <a:spLocks/>
          </p:cNvSpPr>
          <p:nvPr/>
        </p:nvSpPr>
        <p:spPr>
          <a:xfrm>
            <a:off x="678605" y="3226463"/>
            <a:ext cx="2125500" cy="169722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18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18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None/>
            </a:pPr>
            <a:r>
              <a:rPr lang="en-US" sz="2500"/>
              <a:t>Some choices use incorrect verb tense or person.</a:t>
            </a:r>
          </a:p>
        </p:txBody>
      </p:sp>
      <p:sp>
        <p:nvSpPr>
          <p:cNvPr id="10" name="Shape 657">
            <a:extLst>
              <a:ext uri="{FF2B5EF4-FFF2-40B4-BE49-F238E27FC236}">
                <a16:creationId xmlns:a16="http://schemas.microsoft.com/office/drawing/2014/main" id="{5AABAD23-3632-478C-9E4E-ADA7906C7C19}"/>
              </a:ext>
            </a:extLst>
          </p:cNvPr>
          <p:cNvSpPr txBox="1">
            <a:spLocks/>
          </p:cNvSpPr>
          <p:nvPr/>
        </p:nvSpPr>
        <p:spPr>
          <a:xfrm>
            <a:off x="2825071" y="3226463"/>
            <a:ext cx="2493490" cy="165063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18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18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None/>
            </a:pPr>
            <a:r>
              <a:rPr lang="en-US" sz="2500"/>
              <a:t>Some choices are an inappropriate response to the type of question.</a:t>
            </a:r>
          </a:p>
        </p:txBody>
      </p:sp>
      <p:sp>
        <p:nvSpPr>
          <p:cNvPr id="11" name="Shape 657">
            <a:extLst>
              <a:ext uri="{FF2B5EF4-FFF2-40B4-BE49-F238E27FC236}">
                <a16:creationId xmlns:a16="http://schemas.microsoft.com/office/drawing/2014/main" id="{D79BA243-01CC-4006-88B8-EAA840CC817A}"/>
              </a:ext>
            </a:extLst>
          </p:cNvPr>
          <p:cNvSpPr txBox="1">
            <a:spLocks/>
          </p:cNvSpPr>
          <p:nvPr/>
        </p:nvSpPr>
        <p:spPr>
          <a:xfrm>
            <a:off x="5352021" y="3317208"/>
            <a:ext cx="2450709" cy="1305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18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18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sz="2500"/>
              <a:t>Some choices have words used in a different context.</a:t>
            </a:r>
          </a:p>
        </p:txBody>
      </p:sp>
      <p:sp>
        <p:nvSpPr>
          <p:cNvPr id="14" name="Shape 789">
            <a:extLst>
              <a:ext uri="{FF2B5EF4-FFF2-40B4-BE49-F238E27FC236}">
                <a16:creationId xmlns:a16="http://schemas.microsoft.com/office/drawing/2014/main" id="{414D5716-A960-4BA2-A008-AC1ECBF1720D}"/>
              </a:ext>
            </a:extLst>
          </p:cNvPr>
          <p:cNvSpPr/>
          <p:nvPr/>
        </p:nvSpPr>
        <p:spPr>
          <a:xfrm>
            <a:off x="223284" y="496314"/>
            <a:ext cx="498579" cy="428719"/>
          </a:xfrm>
          <a:custGeom>
            <a:avLst/>
            <a:gdLst/>
            <a:ahLst/>
            <a:cxnLst/>
            <a:rect l="0" t="0" r="0" b="0"/>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4" name="Picture 3">
            <a:extLst>
              <a:ext uri="{FF2B5EF4-FFF2-40B4-BE49-F238E27FC236}">
                <a16:creationId xmlns:a16="http://schemas.microsoft.com/office/drawing/2014/main" id="{AF33E940-619B-422C-8FFB-3F4BD2528F47}"/>
              </a:ext>
            </a:extLst>
          </p:cNvPr>
          <p:cNvPicPr>
            <a:picLocks noChangeAspect="1"/>
          </p:cNvPicPr>
          <p:nvPr/>
        </p:nvPicPr>
        <p:blipFill>
          <a:blip r:embed="rId3"/>
          <a:stretch>
            <a:fillRect/>
          </a:stretch>
        </p:blipFill>
        <p:spPr>
          <a:xfrm>
            <a:off x="382133" y="1605756"/>
            <a:ext cx="365792" cy="365792"/>
          </a:xfrm>
          <a:prstGeom prst="rect">
            <a:avLst/>
          </a:prstGeom>
        </p:spPr>
      </p:pic>
      <p:pic>
        <p:nvPicPr>
          <p:cNvPr id="5" name="Picture 4">
            <a:extLst>
              <a:ext uri="{FF2B5EF4-FFF2-40B4-BE49-F238E27FC236}">
                <a16:creationId xmlns:a16="http://schemas.microsoft.com/office/drawing/2014/main" id="{A9534740-FC00-4940-8E8C-E3312326AE2A}"/>
              </a:ext>
            </a:extLst>
          </p:cNvPr>
          <p:cNvPicPr>
            <a:picLocks noChangeAspect="1"/>
          </p:cNvPicPr>
          <p:nvPr/>
        </p:nvPicPr>
        <p:blipFill>
          <a:blip r:embed="rId3"/>
          <a:stretch>
            <a:fillRect/>
          </a:stretch>
        </p:blipFill>
        <p:spPr>
          <a:xfrm>
            <a:off x="2535520" y="3423683"/>
            <a:ext cx="365792" cy="365792"/>
          </a:xfrm>
          <a:prstGeom prst="rect">
            <a:avLst/>
          </a:prstGeom>
        </p:spPr>
      </p:pic>
      <p:pic>
        <p:nvPicPr>
          <p:cNvPr id="6" name="Picture 5">
            <a:extLst>
              <a:ext uri="{FF2B5EF4-FFF2-40B4-BE49-F238E27FC236}">
                <a16:creationId xmlns:a16="http://schemas.microsoft.com/office/drawing/2014/main" id="{FE3AE565-BC6C-46FC-A788-63599FFC9DCB}"/>
              </a:ext>
            </a:extLst>
          </p:cNvPr>
          <p:cNvPicPr>
            <a:picLocks noChangeAspect="1"/>
          </p:cNvPicPr>
          <p:nvPr/>
        </p:nvPicPr>
        <p:blipFill>
          <a:blip r:embed="rId3"/>
          <a:stretch>
            <a:fillRect/>
          </a:stretch>
        </p:blipFill>
        <p:spPr>
          <a:xfrm>
            <a:off x="4924881" y="1527616"/>
            <a:ext cx="365792" cy="365792"/>
          </a:xfrm>
          <a:prstGeom prst="rect">
            <a:avLst/>
          </a:prstGeom>
        </p:spPr>
      </p:pic>
      <p:pic>
        <p:nvPicPr>
          <p:cNvPr id="7" name="Picture 6">
            <a:extLst>
              <a:ext uri="{FF2B5EF4-FFF2-40B4-BE49-F238E27FC236}">
                <a16:creationId xmlns:a16="http://schemas.microsoft.com/office/drawing/2014/main" id="{6629362B-02D7-45BB-8E55-7BCC8F81CB6B}"/>
              </a:ext>
            </a:extLst>
          </p:cNvPr>
          <p:cNvPicPr>
            <a:picLocks noChangeAspect="1"/>
          </p:cNvPicPr>
          <p:nvPr/>
        </p:nvPicPr>
        <p:blipFill>
          <a:blip r:embed="rId3"/>
          <a:stretch>
            <a:fillRect/>
          </a:stretch>
        </p:blipFill>
        <p:spPr>
          <a:xfrm>
            <a:off x="356071" y="3446278"/>
            <a:ext cx="365792" cy="365792"/>
          </a:xfrm>
          <a:prstGeom prst="rect">
            <a:avLst/>
          </a:prstGeom>
        </p:spPr>
      </p:pic>
      <p:sp>
        <p:nvSpPr>
          <p:cNvPr id="19" name="Shape 749">
            <a:extLst>
              <a:ext uri="{FF2B5EF4-FFF2-40B4-BE49-F238E27FC236}">
                <a16:creationId xmlns:a16="http://schemas.microsoft.com/office/drawing/2014/main" id="{45F8092F-2CCA-43E4-B5E8-4AFCA05F4153}"/>
              </a:ext>
            </a:extLst>
          </p:cNvPr>
          <p:cNvSpPr/>
          <p:nvPr/>
        </p:nvSpPr>
        <p:spPr>
          <a:xfrm>
            <a:off x="2629977" y="1500354"/>
            <a:ext cx="365350" cy="366945"/>
          </a:xfrm>
          <a:custGeom>
            <a:avLst/>
            <a:gdLst/>
            <a:ahLst/>
            <a:cxnLst/>
            <a:rect l="0" t="0" r="0" b="0"/>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20" name="Shape 749">
            <a:extLst>
              <a:ext uri="{FF2B5EF4-FFF2-40B4-BE49-F238E27FC236}">
                <a16:creationId xmlns:a16="http://schemas.microsoft.com/office/drawing/2014/main" id="{95381BE5-E2CB-4AFC-A177-9A5525B8E312}"/>
              </a:ext>
            </a:extLst>
          </p:cNvPr>
          <p:cNvSpPr/>
          <p:nvPr/>
        </p:nvSpPr>
        <p:spPr>
          <a:xfrm>
            <a:off x="5024514" y="3509089"/>
            <a:ext cx="365350" cy="366945"/>
          </a:xfrm>
          <a:custGeom>
            <a:avLst/>
            <a:gdLst/>
            <a:ahLst/>
            <a:cxnLst/>
            <a:rect l="0" t="0" r="0" b="0"/>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3359145900"/>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686553" y="2104104"/>
            <a:ext cx="7772400" cy="1159799"/>
          </a:xfrm>
          <a:prstGeom prst="rect">
            <a:avLst/>
          </a:prstGeom>
          <a:noFill/>
          <a:ln>
            <a:noFill/>
          </a:ln>
        </p:spPr>
        <p:txBody>
          <a:bodyPr lIns="91425" tIns="91425" rIns="91425" bIns="91425" anchor="b" anchorCtr="0">
            <a:noAutofit/>
          </a:bodyPr>
          <a:lstStyle/>
          <a:p>
            <a:pPr lvl="0" algn="ctr" rtl="0">
              <a:spcBef>
                <a:spcPts val="0"/>
              </a:spcBef>
              <a:buNone/>
            </a:pPr>
            <a:r>
              <a:rPr lang="vi-VN" sz="5000" dirty="0"/>
              <a:t>W</a:t>
            </a:r>
            <a:r>
              <a:rPr lang="en-US" sz="5000" dirty="0"/>
              <a:t>HO, WHEN</a:t>
            </a:r>
            <a:endParaRPr lang="en" sz="5000" dirty="0"/>
          </a:p>
        </p:txBody>
      </p:sp>
      <p:sp>
        <p:nvSpPr>
          <p:cNvPr id="556" name="Shape 556"/>
          <p:cNvSpPr/>
          <p:nvPr/>
        </p:nvSpPr>
        <p:spPr>
          <a:xfrm>
            <a:off x="4572753" y="647123"/>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3369356" y="1316755"/>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316768" y="5189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4098884" y="2012730"/>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9" name="Shape 531">
            <a:extLst>
              <a:ext uri="{FF2B5EF4-FFF2-40B4-BE49-F238E27FC236}">
                <a16:creationId xmlns:a16="http://schemas.microsoft.com/office/drawing/2014/main" id="{4B19F99F-B0B7-407A-9EC6-6E39180D2B77}"/>
              </a:ext>
            </a:extLst>
          </p:cNvPr>
          <p:cNvSpPr txBox="1">
            <a:spLocks/>
          </p:cNvSpPr>
          <p:nvPr/>
        </p:nvSpPr>
        <p:spPr>
          <a:xfrm>
            <a:off x="3505926" y="4551748"/>
            <a:ext cx="2912366" cy="673293"/>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3D4965"/>
              </a:buClr>
              <a:buSzPct val="100000"/>
              <a:buFont typeface="Dosis"/>
              <a:buChar char="✘"/>
              <a:defRPr sz="2600" b="0" i="0" u="none" strike="noStrike" cap="none">
                <a:solidFill>
                  <a:srgbClr val="3D4965"/>
                </a:solidFill>
                <a:latin typeface="Dosis"/>
                <a:ea typeface="Dosis"/>
                <a:cs typeface="Dosis"/>
                <a:sym typeface="Dosis"/>
                <a:rtl val="0"/>
              </a:defRPr>
            </a:lvl1pPr>
            <a:lvl2pPr marR="0" lvl="1" algn="l" rtl="0">
              <a:lnSpc>
                <a:spcPct val="100000"/>
              </a:lnSpc>
              <a:spcBef>
                <a:spcPts val="48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48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spcBef>
                <a:spcPts val="0"/>
              </a:spcBef>
              <a:buFont typeface="Dosis"/>
              <a:buNone/>
            </a:pPr>
            <a:r>
              <a:rPr lang="en" sz="2500" b="1" dirty="0"/>
              <a:t>I am </a:t>
            </a:r>
            <a:r>
              <a:rPr lang="en-US" sz="2500" b="1" dirty="0"/>
              <a:t>Tram</a:t>
            </a:r>
            <a:r>
              <a:rPr lang="vi-VN" sz="2500" b="1" dirty="0"/>
              <a:t>. G</a:t>
            </a:r>
            <a:r>
              <a:rPr lang="en-US" sz="2500" b="1" dirty="0" err="1"/>
              <a:t>roup</a:t>
            </a:r>
            <a:r>
              <a:rPr lang="en-US" sz="2500" b="1" dirty="0"/>
              <a:t> 3</a:t>
            </a:r>
            <a:endParaRPr lang="en" sz="2500" b="1" dirty="0"/>
          </a:p>
        </p:txBody>
      </p:sp>
      <p:sp>
        <p:nvSpPr>
          <p:cNvPr id="11" name="Shape 805">
            <a:extLst>
              <a:ext uri="{FF2B5EF4-FFF2-40B4-BE49-F238E27FC236}">
                <a16:creationId xmlns:a16="http://schemas.microsoft.com/office/drawing/2014/main" id="{3CD0FAA4-515A-4113-9D26-D8CE9381B6E9}"/>
              </a:ext>
            </a:extLst>
          </p:cNvPr>
          <p:cNvSpPr/>
          <p:nvPr/>
        </p:nvSpPr>
        <p:spPr>
          <a:xfrm>
            <a:off x="5896280" y="4177942"/>
            <a:ext cx="458408" cy="451502"/>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lIns="91425" tIns="91425" rIns="91425" bIns="91425" anchor="ctr" anchorCtr="0">
            <a:noAutofit/>
          </a:bodyPr>
          <a:lstStyle/>
          <a:p>
            <a:pPr lvl="0">
              <a:spcBef>
                <a:spcPts val="0"/>
              </a:spcBef>
              <a:buNone/>
            </a:pPr>
            <a:endParaRPr/>
          </a:p>
        </p:txBody>
      </p:sp>
      <p:sp>
        <p:nvSpPr>
          <p:cNvPr id="12" name="Shape 807">
            <a:extLst>
              <a:ext uri="{FF2B5EF4-FFF2-40B4-BE49-F238E27FC236}">
                <a16:creationId xmlns:a16="http://schemas.microsoft.com/office/drawing/2014/main" id="{E459640A-2E70-4F95-8097-BC21B4E5F60A}"/>
              </a:ext>
            </a:extLst>
          </p:cNvPr>
          <p:cNvSpPr/>
          <p:nvPr/>
        </p:nvSpPr>
        <p:spPr>
          <a:xfrm>
            <a:off x="6080997" y="4404208"/>
            <a:ext cx="436619" cy="266980"/>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14" name="Shape 776">
            <a:extLst>
              <a:ext uri="{FF2B5EF4-FFF2-40B4-BE49-F238E27FC236}">
                <a16:creationId xmlns:a16="http://schemas.microsoft.com/office/drawing/2014/main" id="{75328BB0-3E44-4007-8898-0657C3082A7E}"/>
              </a:ext>
            </a:extLst>
          </p:cNvPr>
          <p:cNvSpPr/>
          <p:nvPr/>
        </p:nvSpPr>
        <p:spPr>
          <a:xfrm>
            <a:off x="2913322" y="4640077"/>
            <a:ext cx="529000" cy="318297"/>
          </a:xfrm>
          <a:custGeom>
            <a:avLst/>
            <a:gdLst/>
            <a:ahLst/>
            <a:cxnLst/>
            <a:rect l="0" t="0" r="0" b="0"/>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3391337665"/>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1" name="Shape 531"/>
          <p:cNvSpPr txBox="1">
            <a:spLocks noGrp="1"/>
          </p:cNvSpPr>
          <p:nvPr>
            <p:ph type="body" idx="4294967295"/>
          </p:nvPr>
        </p:nvSpPr>
        <p:spPr>
          <a:xfrm>
            <a:off x="1307433" y="531626"/>
            <a:ext cx="6507497" cy="3965945"/>
          </a:xfrm>
          <a:prstGeom prst="rect">
            <a:avLst/>
          </a:prstGeom>
          <a:noFill/>
          <a:ln>
            <a:noFill/>
          </a:ln>
        </p:spPr>
        <p:txBody>
          <a:bodyPr lIns="91425" tIns="91425" rIns="91425" bIns="91425" anchor="t" anchorCtr="0">
            <a:noAutofit/>
          </a:bodyPr>
          <a:lstStyle/>
          <a:p>
            <a:pPr marL="742950" lvl="0" indent="-742950" rtl="0">
              <a:spcBef>
                <a:spcPts val="0"/>
              </a:spcBef>
              <a:buFont typeface="+mj-lt"/>
              <a:buAutoNum type="arabicPeriod"/>
            </a:pPr>
            <a:r>
              <a:rPr lang="en" sz="3600" b="1"/>
              <a:t>L</a:t>
            </a:r>
            <a:r>
              <a:rPr lang="vi-VN" sz="3600" b="1"/>
              <a:t>ư</a:t>
            </a:r>
            <a:r>
              <a:rPr lang="en-US" sz="3600" b="1"/>
              <a:t>ơng Thị Bích Vân</a:t>
            </a:r>
          </a:p>
          <a:p>
            <a:pPr marL="742950" lvl="0" indent="-742950" rtl="0">
              <a:spcBef>
                <a:spcPts val="0"/>
              </a:spcBef>
              <a:buFont typeface="+mj-lt"/>
              <a:buAutoNum type="arabicPeriod"/>
            </a:pPr>
            <a:r>
              <a:rPr lang="en-US" sz="3600" b="1"/>
              <a:t>Bùi Thị Bích Vi</a:t>
            </a:r>
          </a:p>
          <a:p>
            <a:pPr marL="742950" lvl="0" indent="-742950" rtl="0">
              <a:spcBef>
                <a:spcPts val="0"/>
              </a:spcBef>
              <a:buFont typeface="+mj-lt"/>
              <a:buAutoNum type="arabicPeriod"/>
            </a:pPr>
            <a:r>
              <a:rPr lang="en-US" sz="3600" b="1"/>
              <a:t>Lê Thị Thảo Trâm</a:t>
            </a:r>
          </a:p>
          <a:p>
            <a:pPr marL="742950" lvl="0" indent="-742950" rtl="0">
              <a:spcBef>
                <a:spcPts val="0"/>
              </a:spcBef>
              <a:buFont typeface="+mj-lt"/>
              <a:buAutoNum type="arabicPeriod"/>
            </a:pPr>
            <a:r>
              <a:rPr lang="en-US" sz="3600" b="1"/>
              <a:t>Mai Thụy Anh Tuyết</a:t>
            </a:r>
          </a:p>
          <a:p>
            <a:pPr marL="742950" lvl="0" indent="-742950" rtl="0">
              <a:spcBef>
                <a:spcPts val="0"/>
              </a:spcBef>
              <a:buFont typeface="+mj-lt"/>
              <a:buAutoNum type="arabicPeriod"/>
            </a:pPr>
            <a:r>
              <a:rPr lang="en-US" sz="3600" b="1"/>
              <a:t>Trần Thị Xoan</a:t>
            </a:r>
          </a:p>
          <a:p>
            <a:pPr marL="742950" lvl="0" indent="-742950" rtl="0">
              <a:spcBef>
                <a:spcPts val="0"/>
              </a:spcBef>
              <a:buFont typeface="+mj-lt"/>
              <a:buAutoNum type="arabicPeriod"/>
            </a:pPr>
            <a:r>
              <a:rPr lang="en-US" sz="3600" b="1"/>
              <a:t>Lê Hoàng Kim</a:t>
            </a:r>
          </a:p>
          <a:p>
            <a:pPr marL="742950" lvl="0" indent="-742950" rtl="0">
              <a:spcBef>
                <a:spcPts val="0"/>
              </a:spcBef>
              <a:buFont typeface="+mj-lt"/>
              <a:buAutoNum type="arabicPeriod"/>
            </a:pPr>
            <a:r>
              <a:rPr lang="en-US" sz="3600" b="1"/>
              <a:t>Ngô Trọng Tài</a:t>
            </a:r>
          </a:p>
          <a:p>
            <a:pPr marL="742950" lvl="0" indent="-742950" rtl="0">
              <a:spcBef>
                <a:spcPts val="0"/>
              </a:spcBef>
              <a:buFont typeface="+mj-lt"/>
              <a:buAutoNum type="arabicPeriod"/>
            </a:pPr>
            <a:endParaRPr lang="en-US" sz="3600" b="1"/>
          </a:p>
          <a:p>
            <a:pPr marL="742950" lvl="0" indent="-742950" rtl="0">
              <a:spcBef>
                <a:spcPts val="0"/>
              </a:spcBef>
              <a:buFont typeface="+mj-lt"/>
              <a:buAutoNum type="arabicPeriod"/>
            </a:pPr>
            <a:endParaRPr lang="en" sz="3600" b="1"/>
          </a:p>
        </p:txBody>
      </p:sp>
      <p:pic>
        <p:nvPicPr>
          <p:cNvPr id="2" name="Picture 1">
            <a:extLst>
              <a:ext uri="{FF2B5EF4-FFF2-40B4-BE49-F238E27FC236}">
                <a16:creationId xmlns:a16="http://schemas.microsoft.com/office/drawing/2014/main" id="{501E1D84-181E-42B1-8941-36DB4DD7BFED}"/>
              </a:ext>
            </a:extLst>
          </p:cNvPr>
          <p:cNvPicPr>
            <a:picLocks noChangeAspect="1"/>
          </p:cNvPicPr>
          <p:nvPr/>
        </p:nvPicPr>
        <p:blipFill>
          <a:blip r:embed="rId3"/>
          <a:stretch>
            <a:fillRect/>
          </a:stretch>
        </p:blipFill>
        <p:spPr>
          <a:xfrm>
            <a:off x="6067342" y="768315"/>
            <a:ext cx="475529" cy="268247"/>
          </a:xfrm>
          <a:prstGeom prst="rect">
            <a:avLst/>
          </a:prstGeom>
        </p:spPr>
      </p:pic>
      <p:pic>
        <p:nvPicPr>
          <p:cNvPr id="3" name="Picture 2">
            <a:extLst>
              <a:ext uri="{FF2B5EF4-FFF2-40B4-BE49-F238E27FC236}">
                <a16:creationId xmlns:a16="http://schemas.microsoft.com/office/drawing/2014/main" id="{E6D84B3A-3619-44C5-ACF5-98D5E87720AB}"/>
              </a:ext>
            </a:extLst>
          </p:cNvPr>
          <p:cNvPicPr>
            <a:picLocks noChangeAspect="1"/>
          </p:cNvPicPr>
          <p:nvPr/>
        </p:nvPicPr>
        <p:blipFill>
          <a:blip r:embed="rId4"/>
          <a:stretch>
            <a:fillRect/>
          </a:stretch>
        </p:blipFill>
        <p:spPr>
          <a:xfrm>
            <a:off x="6241310" y="1318433"/>
            <a:ext cx="2243471" cy="2897267"/>
          </a:xfrm>
          <a:prstGeom prst="rect">
            <a:avLst/>
          </a:prstGeom>
        </p:spPr>
      </p:pic>
      <p:sp>
        <p:nvSpPr>
          <p:cNvPr id="4" name="TextBox 3">
            <a:extLst>
              <a:ext uri="{FF2B5EF4-FFF2-40B4-BE49-F238E27FC236}">
                <a16:creationId xmlns:a16="http://schemas.microsoft.com/office/drawing/2014/main" id="{1BB98C22-0892-47E1-A81F-B5223F6F7026}"/>
              </a:ext>
            </a:extLst>
          </p:cNvPr>
          <p:cNvSpPr txBox="1"/>
          <p:nvPr/>
        </p:nvSpPr>
        <p:spPr>
          <a:xfrm>
            <a:off x="6709144" y="1733107"/>
            <a:ext cx="1669312" cy="477054"/>
          </a:xfrm>
          <a:prstGeom prst="rect">
            <a:avLst/>
          </a:prstGeom>
          <a:noFill/>
        </p:spPr>
        <p:txBody>
          <a:bodyPr wrap="square" rtlCol="0">
            <a:spAutoFit/>
          </a:bodyPr>
          <a:lstStyle/>
          <a:p>
            <a:r>
              <a:rPr lang="en-US" sz="2500" b="1">
                <a:solidFill>
                  <a:schemeClr val="accent1">
                    <a:lumMod val="60000"/>
                    <a:lumOff val="40000"/>
                  </a:schemeClr>
                </a:solidFill>
                <a:latin typeface="Sniglet" panose="020B0604020202020204" charset="0"/>
              </a:rPr>
              <a:t>NHÓM 3</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127591"/>
            <a:ext cx="6140399" cy="988828"/>
          </a:xfrm>
          <a:prstGeom prst="rect">
            <a:avLst/>
          </a:prstGeom>
        </p:spPr>
        <p:txBody>
          <a:bodyPr lIns="91425" tIns="91425" rIns="91425" bIns="91425" anchor="b" anchorCtr="0">
            <a:noAutofit/>
          </a:bodyPr>
          <a:lstStyle/>
          <a:p>
            <a:pPr algn="ctr"/>
            <a:r>
              <a:rPr lang="vi-VN" sz="3000" dirty="0"/>
              <a:t>WHO</a:t>
            </a:r>
            <a:r>
              <a:rPr lang="vi-VN" dirty="0"/>
              <a:t> </a:t>
            </a:r>
            <a:br>
              <a:rPr lang="vi-VN" dirty="0"/>
            </a:br>
            <a:r>
              <a:rPr lang="en-US" sz="2500" dirty="0"/>
              <a:t>Step 1: Listen and choose the best answer:</a:t>
            </a:r>
            <a:endParaRPr lang="en" sz="2500" dirty="0"/>
          </a:p>
        </p:txBody>
      </p:sp>
      <p:sp>
        <p:nvSpPr>
          <p:cNvPr id="549" name="Shape 549"/>
          <p:cNvSpPr txBox="1">
            <a:spLocks noGrp="1"/>
          </p:cNvSpPr>
          <p:nvPr>
            <p:ph type="body" idx="1"/>
          </p:nvPr>
        </p:nvSpPr>
        <p:spPr>
          <a:xfrm>
            <a:off x="747925" y="1302836"/>
            <a:ext cx="6609805" cy="3610800"/>
          </a:xfrm>
          <a:prstGeom prst="rect">
            <a:avLst/>
          </a:prstGeom>
        </p:spPr>
        <p:txBody>
          <a:bodyPr lIns="91425" tIns="91425" rIns="91425" bIns="91425" anchor="t" anchorCtr="0">
            <a:noAutofit/>
          </a:bodyPr>
          <a:lstStyle/>
          <a:p>
            <a:pPr marL="571500" lvl="0" indent="-342900">
              <a:buFont typeface="Arial" panose="020B0604020202020204" pitchFamily="34" charset="0"/>
              <a:buChar char="•"/>
            </a:pPr>
            <a:r>
              <a:rPr lang="en-US" dirty="0"/>
              <a:t>The object of verb that comes after the </a:t>
            </a:r>
            <a:r>
              <a:rPr lang="en-US" b="1" dirty="0">
                <a:solidFill>
                  <a:schemeClr val="accent1"/>
                </a:solidFill>
              </a:rPr>
              <a:t>“Who”</a:t>
            </a:r>
            <a:endParaRPr lang="en" b="1" dirty="0">
              <a:solidFill>
                <a:schemeClr val="accent1"/>
              </a:solidFill>
            </a:endParaRPr>
          </a:p>
          <a:p>
            <a:pPr marL="571500" lvl="0" indent="-342900">
              <a:buFont typeface="Arial" panose="020B0604020202020204" pitchFamily="34" charset="0"/>
              <a:buChar char="•"/>
            </a:pPr>
            <a:r>
              <a:rPr lang="en-US" dirty="0"/>
              <a:t>Remove choices: </a:t>
            </a:r>
            <a:r>
              <a:rPr lang="en-US" b="1" dirty="0">
                <a:solidFill>
                  <a:schemeClr val="accent1"/>
                </a:solidFill>
              </a:rPr>
              <a:t>Yes/ No</a:t>
            </a:r>
            <a:r>
              <a:rPr lang="en-US" dirty="0"/>
              <a:t>, information (why/where/when)</a:t>
            </a:r>
          </a:p>
          <a:p>
            <a:pPr marL="571500" lvl="0" indent="-342900">
              <a:buFont typeface="Arial" panose="020B0604020202020204" pitchFamily="34" charset="0"/>
              <a:buChar char="•"/>
            </a:pPr>
            <a:r>
              <a:rPr lang="en-US" dirty="0"/>
              <a:t>The answer can be: “I don’t know/ I have no idea/ How would I know…”</a:t>
            </a:r>
            <a:endParaRPr dirty="0"/>
          </a:p>
        </p:txBody>
      </p:sp>
      <p:sp>
        <p:nvSpPr>
          <p:cNvPr id="4" name="Shape 754">
            <a:extLst>
              <a:ext uri="{FF2B5EF4-FFF2-40B4-BE49-F238E27FC236}">
                <a16:creationId xmlns:a16="http://schemas.microsoft.com/office/drawing/2014/main" id="{3DC8F9C7-7E2A-4AEA-B8D5-6FC73528642C}"/>
              </a:ext>
            </a:extLst>
          </p:cNvPr>
          <p:cNvSpPr/>
          <p:nvPr/>
        </p:nvSpPr>
        <p:spPr>
          <a:xfrm rot="20653490">
            <a:off x="280477" y="595422"/>
            <a:ext cx="506330" cy="446569"/>
          </a:xfrm>
          <a:custGeom>
            <a:avLst/>
            <a:gdLst/>
            <a:ahLst/>
            <a:cxnLst/>
            <a:rect l="0" t="0" r="0" b="0"/>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5" name="Shape 795">
            <a:extLst>
              <a:ext uri="{FF2B5EF4-FFF2-40B4-BE49-F238E27FC236}">
                <a16:creationId xmlns:a16="http://schemas.microsoft.com/office/drawing/2014/main" id="{D8B8DD26-021F-4B63-B354-F51A273801DE}"/>
              </a:ext>
            </a:extLst>
          </p:cNvPr>
          <p:cNvSpPr/>
          <p:nvPr/>
        </p:nvSpPr>
        <p:spPr>
          <a:xfrm>
            <a:off x="229309" y="4508899"/>
            <a:ext cx="800325" cy="469227"/>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0" name="Shape 757">
            <a:extLst>
              <a:ext uri="{FF2B5EF4-FFF2-40B4-BE49-F238E27FC236}">
                <a16:creationId xmlns:a16="http://schemas.microsoft.com/office/drawing/2014/main" id="{4B89D196-7FF9-40B5-8272-54A0E5957298}"/>
              </a:ext>
            </a:extLst>
          </p:cNvPr>
          <p:cNvSpPr/>
          <p:nvPr/>
        </p:nvSpPr>
        <p:spPr>
          <a:xfrm>
            <a:off x="283266" y="4140908"/>
            <a:ext cx="346205" cy="348324"/>
          </a:xfrm>
          <a:custGeom>
            <a:avLst/>
            <a:gdLst/>
            <a:ahLst/>
            <a:cxnLst/>
            <a:rect l="0" t="0" r="0" b="0"/>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1803254481"/>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127591"/>
            <a:ext cx="6140399" cy="988828"/>
          </a:xfrm>
          <a:prstGeom prst="rect">
            <a:avLst/>
          </a:prstGeom>
        </p:spPr>
        <p:txBody>
          <a:bodyPr lIns="91425" tIns="91425" rIns="91425" bIns="91425" anchor="b" anchorCtr="0">
            <a:noAutofit/>
          </a:bodyPr>
          <a:lstStyle/>
          <a:p>
            <a:r>
              <a:rPr lang="vi-VN" sz="3000" dirty="0"/>
              <a:t>		          WHO</a:t>
            </a:r>
            <a:r>
              <a:rPr lang="vi-VN" dirty="0"/>
              <a:t> </a:t>
            </a:r>
            <a:br>
              <a:rPr lang="vi-VN" dirty="0"/>
            </a:br>
            <a:r>
              <a:rPr lang="en-US" dirty="0"/>
              <a:t>  </a:t>
            </a:r>
            <a:r>
              <a:rPr lang="en-US" sz="2500" dirty="0"/>
              <a:t>Step 2:  Traps</a:t>
            </a:r>
            <a:endParaRPr lang="en" sz="2500" dirty="0"/>
          </a:p>
        </p:txBody>
      </p:sp>
      <p:sp>
        <p:nvSpPr>
          <p:cNvPr id="549" name="Shape 549"/>
          <p:cNvSpPr txBox="1">
            <a:spLocks noGrp="1"/>
          </p:cNvSpPr>
          <p:nvPr>
            <p:ph type="body" idx="1"/>
          </p:nvPr>
        </p:nvSpPr>
        <p:spPr>
          <a:xfrm>
            <a:off x="747925" y="1302836"/>
            <a:ext cx="6609805" cy="3610800"/>
          </a:xfrm>
          <a:prstGeom prst="rect">
            <a:avLst/>
          </a:prstGeom>
        </p:spPr>
        <p:txBody>
          <a:bodyPr lIns="91425" tIns="91425" rIns="91425" bIns="91425" anchor="t" anchorCtr="0">
            <a:noAutofit/>
          </a:bodyPr>
          <a:lstStyle/>
          <a:p>
            <a:pPr marL="571500" lvl="0" indent="-342900">
              <a:buFont typeface="Arial" panose="020B0604020202020204" pitchFamily="34" charset="0"/>
              <a:buChar char="•"/>
            </a:pPr>
            <a:r>
              <a:rPr lang="en-US" dirty="0"/>
              <a:t>The verb in the answer is repeated as exactly as in the question.</a:t>
            </a:r>
            <a:endParaRPr lang="en-US" sz="2400" dirty="0"/>
          </a:p>
          <a:p>
            <a:pPr marL="571500" lvl="0" indent="-342900">
              <a:buFont typeface="Arial" panose="020B0604020202020204" pitchFamily="34" charset="0"/>
              <a:buChar char="•"/>
            </a:pPr>
            <a:r>
              <a:rPr lang="en-US" sz="2400" dirty="0"/>
              <a:t>Similar sounding.</a:t>
            </a:r>
          </a:p>
          <a:p>
            <a:pPr marL="571500" lvl="0" indent="-342900">
              <a:buFont typeface="Arial" panose="020B0604020202020204" pitchFamily="34" charset="0"/>
              <a:buChar char="•"/>
            </a:pPr>
            <a:r>
              <a:rPr lang="en-US" u="sng" dirty="0"/>
              <a:t>Ex:</a:t>
            </a:r>
            <a:r>
              <a:rPr lang="en-US" dirty="0"/>
              <a:t> Who is the manager expecting today?</a:t>
            </a:r>
            <a:br>
              <a:rPr lang="en-US" dirty="0"/>
            </a:br>
            <a:r>
              <a:rPr lang="en-US" dirty="0"/>
              <a:t>      A. Our expectations are not that high</a:t>
            </a:r>
            <a:br>
              <a:rPr lang="en-US" dirty="0"/>
            </a:br>
            <a:r>
              <a:rPr lang="en-US" dirty="0"/>
              <a:t>      B. She is expecting too much</a:t>
            </a:r>
            <a:br>
              <a:rPr lang="en-US" dirty="0"/>
            </a:br>
            <a:r>
              <a:rPr lang="en-US" dirty="0"/>
              <a:t>      </a:t>
            </a:r>
            <a:r>
              <a:rPr lang="en-US" b="1" dirty="0"/>
              <a:t>C. Nothing is on his schedule</a:t>
            </a:r>
            <a:endParaRPr lang="vi-VN" dirty="0"/>
          </a:p>
          <a:p>
            <a:pPr marL="571500" lvl="0" indent="-342900">
              <a:buFont typeface="Arial" panose="020B0604020202020204" pitchFamily="34" charset="0"/>
              <a:buChar char="•"/>
            </a:pPr>
            <a:endParaRPr dirty="0"/>
          </a:p>
        </p:txBody>
      </p:sp>
      <p:sp>
        <p:nvSpPr>
          <p:cNvPr id="4" name="Shape 789">
            <a:extLst>
              <a:ext uri="{FF2B5EF4-FFF2-40B4-BE49-F238E27FC236}">
                <a16:creationId xmlns:a16="http://schemas.microsoft.com/office/drawing/2014/main" id="{18C17C81-ABD5-4DF2-8F53-0036ADF174E6}"/>
              </a:ext>
            </a:extLst>
          </p:cNvPr>
          <p:cNvSpPr/>
          <p:nvPr/>
        </p:nvSpPr>
        <p:spPr>
          <a:xfrm>
            <a:off x="311335" y="584791"/>
            <a:ext cx="454206" cy="456794"/>
          </a:xfrm>
          <a:custGeom>
            <a:avLst/>
            <a:gdLst/>
            <a:ahLst/>
            <a:cxnLst/>
            <a:rect l="0" t="0" r="0" b="0"/>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5" name="Shape 795">
            <a:extLst>
              <a:ext uri="{FF2B5EF4-FFF2-40B4-BE49-F238E27FC236}">
                <a16:creationId xmlns:a16="http://schemas.microsoft.com/office/drawing/2014/main" id="{23243E2D-B351-4CA8-8861-B017A64F8F79}"/>
              </a:ext>
            </a:extLst>
          </p:cNvPr>
          <p:cNvSpPr/>
          <p:nvPr/>
        </p:nvSpPr>
        <p:spPr>
          <a:xfrm>
            <a:off x="229309" y="4508899"/>
            <a:ext cx="800325" cy="469227"/>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6" name="Shape 758">
            <a:extLst>
              <a:ext uri="{FF2B5EF4-FFF2-40B4-BE49-F238E27FC236}">
                <a16:creationId xmlns:a16="http://schemas.microsoft.com/office/drawing/2014/main" id="{75C04010-6E57-498C-9C6C-561D89395D40}"/>
              </a:ext>
            </a:extLst>
          </p:cNvPr>
          <p:cNvSpPr/>
          <p:nvPr/>
        </p:nvSpPr>
        <p:spPr>
          <a:xfrm>
            <a:off x="283791" y="4134309"/>
            <a:ext cx="345680" cy="348324"/>
          </a:xfrm>
          <a:custGeom>
            <a:avLst/>
            <a:gdLst/>
            <a:ahLst/>
            <a:cxnLst/>
            <a:rect l="0" t="0" r="0" b="0"/>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1808844356"/>
      </p:ext>
    </p:extLst>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127591"/>
            <a:ext cx="6140399" cy="988828"/>
          </a:xfrm>
          <a:prstGeom prst="rect">
            <a:avLst/>
          </a:prstGeom>
        </p:spPr>
        <p:txBody>
          <a:bodyPr lIns="91425" tIns="91425" rIns="91425" bIns="91425" anchor="b" anchorCtr="0">
            <a:noAutofit/>
          </a:bodyPr>
          <a:lstStyle/>
          <a:p>
            <a:pPr algn="ctr"/>
            <a:r>
              <a:rPr lang="vi-VN" sz="3000" dirty="0"/>
              <a:t>WHO</a:t>
            </a:r>
            <a:r>
              <a:rPr lang="vi-VN" dirty="0"/>
              <a:t> </a:t>
            </a:r>
            <a:br>
              <a:rPr lang="vi-VN" dirty="0"/>
            </a:br>
            <a:r>
              <a:rPr lang="en-US" sz="2500" dirty="0"/>
              <a:t>Exercise</a:t>
            </a:r>
            <a:endParaRPr lang="en" sz="2500" dirty="0"/>
          </a:p>
        </p:txBody>
      </p:sp>
      <p:sp>
        <p:nvSpPr>
          <p:cNvPr id="549" name="Shape 549"/>
          <p:cNvSpPr txBox="1">
            <a:spLocks noGrp="1"/>
          </p:cNvSpPr>
          <p:nvPr>
            <p:ph type="body" idx="1"/>
          </p:nvPr>
        </p:nvSpPr>
        <p:spPr>
          <a:xfrm>
            <a:off x="511444" y="1367326"/>
            <a:ext cx="6846286" cy="3610800"/>
          </a:xfrm>
          <a:prstGeom prst="rect">
            <a:avLst/>
          </a:prstGeom>
        </p:spPr>
        <p:txBody>
          <a:bodyPr lIns="91425" tIns="91425" rIns="91425" bIns="91425" anchor="t" anchorCtr="0">
            <a:noAutofit/>
          </a:bodyPr>
          <a:lstStyle/>
          <a:p>
            <a:pPr marL="228600" lvl="0">
              <a:buNone/>
            </a:pPr>
            <a:r>
              <a:rPr lang="vi-VN" b="1" dirty="0"/>
              <a:t>			1.    A   B   C</a:t>
            </a:r>
          </a:p>
          <a:p>
            <a:pPr marL="228600">
              <a:buNone/>
            </a:pPr>
            <a:r>
              <a:rPr lang="vi-VN" b="1" dirty="0"/>
              <a:t>			2.   A   B   C</a:t>
            </a:r>
          </a:p>
          <a:p>
            <a:pPr marL="228600">
              <a:buNone/>
            </a:pPr>
            <a:r>
              <a:rPr lang="vi-VN" b="1" dirty="0"/>
              <a:t>			3.   A   B   C</a:t>
            </a:r>
          </a:p>
          <a:p>
            <a:pPr marL="228600" lvl="0">
              <a:buNone/>
            </a:pPr>
            <a:endParaRPr lang="vi-VN" b="1" dirty="0"/>
          </a:p>
          <a:p>
            <a:pPr marL="228600" lvl="0">
              <a:buNone/>
            </a:pPr>
            <a:r>
              <a:rPr lang="vi-VN" b="1" dirty="0"/>
              <a:t>1.</a:t>
            </a:r>
            <a:r>
              <a:rPr lang="vi-VN" dirty="0"/>
              <a:t> </a:t>
            </a:r>
            <a:r>
              <a:rPr lang="vi-VN" dirty="0" err="1"/>
              <a:t>Whom</a:t>
            </a:r>
            <a:r>
              <a:rPr lang="vi-VN" dirty="0"/>
              <a:t> </a:t>
            </a:r>
            <a:r>
              <a:rPr lang="vi-VN" dirty="0" err="1"/>
              <a:t>did</a:t>
            </a:r>
            <a:r>
              <a:rPr lang="vi-VN" dirty="0"/>
              <a:t> </a:t>
            </a:r>
            <a:r>
              <a:rPr lang="vi-VN" dirty="0" err="1"/>
              <a:t>you</a:t>
            </a:r>
            <a:r>
              <a:rPr lang="vi-VN" dirty="0"/>
              <a:t> </a:t>
            </a:r>
            <a:r>
              <a:rPr lang="vi-VN" dirty="0" err="1"/>
              <a:t>get</a:t>
            </a:r>
            <a:r>
              <a:rPr lang="vi-VN" dirty="0"/>
              <a:t> </a:t>
            </a:r>
            <a:r>
              <a:rPr lang="vi-VN" dirty="0" err="1"/>
              <a:t>that</a:t>
            </a:r>
            <a:r>
              <a:rPr lang="vi-VN" dirty="0"/>
              <a:t> </a:t>
            </a:r>
            <a:r>
              <a:rPr lang="vi-VN" dirty="0" err="1"/>
              <a:t>message</a:t>
            </a:r>
            <a:r>
              <a:rPr lang="vi-VN" dirty="0"/>
              <a:t> </a:t>
            </a:r>
            <a:r>
              <a:rPr lang="vi-VN" dirty="0" err="1"/>
              <a:t>from</a:t>
            </a:r>
            <a:r>
              <a:rPr lang="vi-VN" dirty="0"/>
              <a:t>?</a:t>
            </a:r>
          </a:p>
          <a:p>
            <a:pPr marL="228600">
              <a:buNone/>
            </a:pPr>
            <a:r>
              <a:rPr lang="vi-VN" b="1" dirty="0">
                <a:solidFill>
                  <a:schemeClr val="accent6">
                    <a:lumMod val="60000"/>
                    <a:lumOff val="40000"/>
                  </a:schemeClr>
                </a:solidFill>
              </a:rPr>
              <a:t>	A. The </a:t>
            </a:r>
            <a:r>
              <a:rPr lang="vi-VN" b="1" dirty="0" err="1">
                <a:solidFill>
                  <a:schemeClr val="accent6">
                    <a:lumMod val="60000"/>
                    <a:lumOff val="40000"/>
                  </a:schemeClr>
                </a:solidFill>
              </a:rPr>
              <a:t>manager</a:t>
            </a:r>
            <a:r>
              <a:rPr lang="vi-VN" b="1" dirty="0">
                <a:solidFill>
                  <a:schemeClr val="accent6">
                    <a:lumMod val="60000"/>
                    <a:lumOff val="40000"/>
                  </a:schemeClr>
                </a:solidFill>
              </a:rPr>
              <a:t> </a:t>
            </a:r>
            <a:r>
              <a:rPr lang="vi-VN" b="1" dirty="0" err="1">
                <a:solidFill>
                  <a:schemeClr val="accent6">
                    <a:lumMod val="60000"/>
                    <a:lumOff val="40000"/>
                  </a:schemeClr>
                </a:solidFill>
              </a:rPr>
              <a:t>of</a:t>
            </a:r>
            <a:r>
              <a:rPr lang="vi-VN" b="1" dirty="0">
                <a:solidFill>
                  <a:schemeClr val="accent6">
                    <a:lumMod val="60000"/>
                    <a:lumOff val="40000"/>
                  </a:schemeClr>
                </a:solidFill>
              </a:rPr>
              <a:t> the </a:t>
            </a:r>
            <a:r>
              <a:rPr lang="vi-VN" b="1" dirty="0" err="1">
                <a:solidFill>
                  <a:schemeClr val="accent6">
                    <a:lumMod val="60000"/>
                    <a:lumOff val="40000"/>
                  </a:schemeClr>
                </a:solidFill>
              </a:rPr>
              <a:t>payroll</a:t>
            </a:r>
            <a:r>
              <a:rPr lang="vi-VN" b="1" dirty="0">
                <a:solidFill>
                  <a:schemeClr val="accent6">
                    <a:lumMod val="60000"/>
                    <a:lumOff val="40000"/>
                  </a:schemeClr>
                </a:solidFill>
              </a:rPr>
              <a:t> </a:t>
            </a:r>
            <a:r>
              <a:rPr lang="vi-VN" b="1" dirty="0" err="1">
                <a:solidFill>
                  <a:schemeClr val="accent6">
                    <a:lumMod val="60000"/>
                    <a:lumOff val="40000"/>
                  </a:schemeClr>
                </a:solidFill>
              </a:rPr>
              <a:t>department</a:t>
            </a:r>
            <a:r>
              <a:rPr lang="vi-VN" b="1" dirty="0">
                <a:solidFill>
                  <a:schemeClr val="accent6">
                    <a:lumMod val="60000"/>
                    <a:lumOff val="40000"/>
                  </a:schemeClr>
                </a:solidFill>
              </a:rPr>
              <a:t>.</a:t>
            </a:r>
          </a:p>
          <a:p>
            <a:pPr marL="228600">
              <a:buNone/>
            </a:pPr>
            <a:r>
              <a:rPr lang="vi-VN" dirty="0"/>
              <a:t>	B. </a:t>
            </a:r>
            <a:r>
              <a:rPr lang="vi-VN" dirty="0" err="1"/>
              <a:t>Yesterday</a:t>
            </a:r>
            <a:r>
              <a:rPr lang="vi-VN" dirty="0"/>
              <a:t>, </a:t>
            </a:r>
            <a:r>
              <a:rPr lang="vi-VN" dirty="0" err="1"/>
              <a:t>we</a:t>
            </a:r>
            <a:r>
              <a:rPr lang="vi-VN" dirty="0"/>
              <a:t> </a:t>
            </a:r>
            <a:r>
              <a:rPr lang="vi-VN" dirty="0" err="1"/>
              <a:t>talked</a:t>
            </a:r>
            <a:r>
              <a:rPr lang="vi-VN" dirty="0"/>
              <a:t> </a:t>
            </a:r>
            <a:r>
              <a:rPr lang="vi-VN" dirty="0" err="1"/>
              <a:t>about</a:t>
            </a:r>
            <a:r>
              <a:rPr lang="vi-VN" dirty="0"/>
              <a:t> </a:t>
            </a:r>
            <a:r>
              <a:rPr lang="vi-VN" dirty="0" err="1"/>
              <a:t>it</a:t>
            </a:r>
            <a:r>
              <a:rPr lang="vi-VN" dirty="0"/>
              <a:t>.</a:t>
            </a:r>
          </a:p>
          <a:p>
            <a:pPr marL="228600">
              <a:buNone/>
            </a:pPr>
            <a:r>
              <a:rPr lang="vi-VN" dirty="0"/>
              <a:t>	C. </a:t>
            </a:r>
            <a:r>
              <a:rPr lang="vi-VN" dirty="0" err="1"/>
              <a:t>John</a:t>
            </a:r>
            <a:r>
              <a:rPr lang="vi-VN" dirty="0"/>
              <a:t> </a:t>
            </a:r>
            <a:r>
              <a:rPr lang="vi-VN" dirty="0" err="1"/>
              <a:t>didn’t</a:t>
            </a:r>
            <a:r>
              <a:rPr lang="vi-VN" dirty="0"/>
              <a:t> </a:t>
            </a:r>
            <a:r>
              <a:rPr lang="vi-VN" dirty="0" err="1"/>
              <a:t>know</a:t>
            </a:r>
            <a:r>
              <a:rPr lang="vi-VN" dirty="0"/>
              <a:t> </a:t>
            </a:r>
            <a:r>
              <a:rPr lang="vi-VN" dirty="0" err="1"/>
              <a:t>about</a:t>
            </a:r>
            <a:r>
              <a:rPr lang="vi-VN" dirty="0"/>
              <a:t> the </a:t>
            </a:r>
            <a:r>
              <a:rPr lang="vi-VN" dirty="0" err="1"/>
              <a:t>message</a:t>
            </a:r>
            <a:r>
              <a:rPr lang="vi-VN" dirty="0"/>
              <a:t>.</a:t>
            </a:r>
          </a:p>
          <a:p>
            <a:pPr marL="228600">
              <a:buNone/>
            </a:pPr>
            <a:endParaRPr lang="vi-VN" dirty="0"/>
          </a:p>
          <a:p>
            <a:pPr marL="228600" lvl="0">
              <a:buNone/>
            </a:pPr>
            <a:r>
              <a:rPr lang="vi-VN" dirty="0"/>
              <a:t>		</a:t>
            </a:r>
            <a:endParaRPr lang="vi-VN" b="1" dirty="0">
              <a:solidFill>
                <a:schemeClr val="accent6">
                  <a:lumMod val="60000"/>
                  <a:lumOff val="40000"/>
                </a:schemeClr>
              </a:solidFill>
            </a:endParaRPr>
          </a:p>
        </p:txBody>
      </p:sp>
      <p:sp>
        <p:nvSpPr>
          <p:cNvPr id="4" name="Shape 754">
            <a:extLst>
              <a:ext uri="{FF2B5EF4-FFF2-40B4-BE49-F238E27FC236}">
                <a16:creationId xmlns:a16="http://schemas.microsoft.com/office/drawing/2014/main" id="{3CF1A714-8753-4993-BF3E-4C02764148D1}"/>
              </a:ext>
            </a:extLst>
          </p:cNvPr>
          <p:cNvSpPr/>
          <p:nvPr/>
        </p:nvSpPr>
        <p:spPr>
          <a:xfrm rot="20653490">
            <a:off x="280477" y="595422"/>
            <a:ext cx="506330" cy="446569"/>
          </a:xfrm>
          <a:custGeom>
            <a:avLst/>
            <a:gdLst/>
            <a:ahLst/>
            <a:cxnLst/>
            <a:rect l="0" t="0" r="0" b="0"/>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5" name="Shape 795">
            <a:extLst>
              <a:ext uri="{FF2B5EF4-FFF2-40B4-BE49-F238E27FC236}">
                <a16:creationId xmlns:a16="http://schemas.microsoft.com/office/drawing/2014/main" id="{EE382D0F-F51F-4443-87D3-6D77ECB8234F}"/>
              </a:ext>
            </a:extLst>
          </p:cNvPr>
          <p:cNvSpPr/>
          <p:nvPr/>
        </p:nvSpPr>
        <p:spPr>
          <a:xfrm>
            <a:off x="229309" y="4508899"/>
            <a:ext cx="800325" cy="469227"/>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 name="Shape 756">
            <a:extLst>
              <a:ext uri="{FF2B5EF4-FFF2-40B4-BE49-F238E27FC236}">
                <a16:creationId xmlns:a16="http://schemas.microsoft.com/office/drawing/2014/main" id="{54B55038-1066-41DA-A1A1-56604BECB49F}"/>
              </a:ext>
            </a:extLst>
          </p:cNvPr>
          <p:cNvSpPr/>
          <p:nvPr/>
        </p:nvSpPr>
        <p:spPr>
          <a:xfrm>
            <a:off x="281521" y="4139309"/>
            <a:ext cx="346226" cy="348324"/>
          </a:xfrm>
          <a:custGeom>
            <a:avLst/>
            <a:gdLst/>
            <a:ahLst/>
            <a:cxnLst/>
            <a:rect l="0" t="0" r="0" b="0"/>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2" name="Track06">
            <a:hlinkClick r:id="" action="ppaction://media"/>
            <a:extLst>
              <a:ext uri="{FF2B5EF4-FFF2-40B4-BE49-F238E27FC236}">
                <a16:creationId xmlns:a16="http://schemas.microsoft.com/office/drawing/2014/main" id="{6DF61E3B-FD71-4526-85AF-E26C81A5D8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88934" y="1690876"/>
            <a:ext cx="622448" cy="622448"/>
          </a:xfrm>
          <a:prstGeom prst="rect">
            <a:avLst/>
          </a:prstGeom>
        </p:spPr>
      </p:pic>
    </p:spTree>
    <p:extLst>
      <p:ext uri="{BB962C8B-B14F-4D97-AF65-F5344CB8AC3E}">
        <p14:creationId xmlns:p14="http://schemas.microsoft.com/office/powerpoint/2010/main" val="193817585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9">
                                            <p:txEl>
                                              <p:pRg st="4" end="4"/>
                                            </p:txEl>
                                          </p:spTgt>
                                        </p:tgtEl>
                                        <p:attrNameLst>
                                          <p:attrName>style.visibility</p:attrName>
                                        </p:attrNameLst>
                                      </p:cBhvr>
                                      <p:to>
                                        <p:strVal val="visible"/>
                                      </p:to>
                                    </p:set>
                                    <p:animEffect transition="in" filter="wipe(down)">
                                      <p:cBhvr>
                                        <p:cTn id="7" dur="500"/>
                                        <p:tgtEl>
                                          <p:spTgt spid="549">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49">
                                            <p:txEl>
                                              <p:pRg st="5" end="5"/>
                                            </p:txEl>
                                          </p:spTgt>
                                        </p:tgtEl>
                                        <p:attrNameLst>
                                          <p:attrName>style.visibility</p:attrName>
                                        </p:attrNameLst>
                                      </p:cBhvr>
                                      <p:to>
                                        <p:strVal val="visible"/>
                                      </p:to>
                                    </p:set>
                                    <p:animEffect transition="in" filter="wipe(down)">
                                      <p:cBhvr>
                                        <p:cTn id="10" dur="500"/>
                                        <p:tgtEl>
                                          <p:spTgt spid="549">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49">
                                            <p:txEl>
                                              <p:pRg st="6" end="6"/>
                                            </p:txEl>
                                          </p:spTgt>
                                        </p:tgtEl>
                                        <p:attrNameLst>
                                          <p:attrName>style.visibility</p:attrName>
                                        </p:attrNameLst>
                                      </p:cBhvr>
                                      <p:to>
                                        <p:strVal val="visible"/>
                                      </p:to>
                                    </p:set>
                                    <p:animEffect transition="in" filter="wipe(down)">
                                      <p:cBhvr>
                                        <p:cTn id="13" dur="500"/>
                                        <p:tgtEl>
                                          <p:spTgt spid="549">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49">
                                            <p:txEl>
                                              <p:pRg st="7" end="7"/>
                                            </p:txEl>
                                          </p:spTgt>
                                        </p:tgtEl>
                                        <p:attrNameLst>
                                          <p:attrName>style.visibility</p:attrName>
                                        </p:attrNameLst>
                                      </p:cBhvr>
                                      <p:to>
                                        <p:strVal val="visible"/>
                                      </p:to>
                                    </p:set>
                                    <p:animEffect transition="in" filter="wipe(down)">
                                      <p:cBhvr>
                                        <p:cTn id="16" dur="500"/>
                                        <p:tgtEl>
                                          <p:spTgt spid="54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63475" fill="hold"/>
                                        <p:tgtEl>
                                          <p:spTgt spid="2"/>
                                        </p:tgtEl>
                                      </p:cBhvr>
                                    </p:cmd>
                                  </p:childTnLst>
                                </p:cTn>
                              </p:par>
                            </p:childTnLst>
                          </p:cTn>
                        </p:par>
                      </p:childTnLst>
                    </p:cTn>
                  </p:par>
                </p:childTnLst>
              </p:cTn>
              <p:nextCondLst>
                <p:cond evt="onClick" delay="0">
                  <p:tgtEl>
                    <p:spTgt spid="2"/>
                  </p:tgtEl>
                </p:cond>
              </p:nextCondLst>
            </p:seq>
            <p:audio>
              <p:cMediaNode vol="80000">
                <p:cTn id="22"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127591"/>
            <a:ext cx="6140399" cy="988828"/>
          </a:xfrm>
          <a:prstGeom prst="rect">
            <a:avLst/>
          </a:prstGeom>
        </p:spPr>
        <p:txBody>
          <a:bodyPr lIns="91425" tIns="91425" rIns="91425" bIns="91425" anchor="b" anchorCtr="0">
            <a:noAutofit/>
          </a:bodyPr>
          <a:lstStyle/>
          <a:p>
            <a:pPr algn="ctr"/>
            <a:r>
              <a:rPr lang="vi-VN" sz="3000" dirty="0"/>
              <a:t>WHO</a:t>
            </a:r>
            <a:r>
              <a:rPr lang="vi-VN" dirty="0"/>
              <a:t> </a:t>
            </a:r>
            <a:br>
              <a:rPr lang="vi-VN" dirty="0"/>
            </a:br>
            <a:r>
              <a:rPr lang="en-US" sz="2500" dirty="0"/>
              <a:t>Exercise</a:t>
            </a:r>
            <a:endParaRPr lang="en" sz="2500" dirty="0"/>
          </a:p>
        </p:txBody>
      </p:sp>
      <p:sp>
        <p:nvSpPr>
          <p:cNvPr id="549" name="Shape 549"/>
          <p:cNvSpPr txBox="1">
            <a:spLocks noGrp="1"/>
          </p:cNvSpPr>
          <p:nvPr>
            <p:ph type="body" idx="1"/>
          </p:nvPr>
        </p:nvSpPr>
        <p:spPr>
          <a:xfrm>
            <a:off x="1239864" y="1367326"/>
            <a:ext cx="6989736" cy="3610800"/>
          </a:xfrm>
          <a:prstGeom prst="rect">
            <a:avLst/>
          </a:prstGeom>
        </p:spPr>
        <p:txBody>
          <a:bodyPr lIns="91425" tIns="91425" rIns="91425" bIns="91425" anchor="t" anchorCtr="0">
            <a:noAutofit/>
          </a:bodyPr>
          <a:lstStyle/>
          <a:p>
            <a:pPr marL="228600" lvl="0">
              <a:buNone/>
            </a:pPr>
            <a:r>
              <a:rPr lang="vi-VN" b="1" dirty="0"/>
              <a:t>2</a:t>
            </a:r>
            <a:r>
              <a:rPr lang="vi-VN" dirty="0"/>
              <a:t>. </a:t>
            </a:r>
            <a:r>
              <a:rPr lang="vi-VN" dirty="0" err="1"/>
              <a:t>Whose</a:t>
            </a:r>
            <a:r>
              <a:rPr lang="vi-VN" dirty="0"/>
              <a:t> </a:t>
            </a:r>
            <a:r>
              <a:rPr lang="vi-VN" dirty="0" err="1"/>
              <a:t>Jacket</a:t>
            </a:r>
            <a:r>
              <a:rPr lang="vi-VN" dirty="0"/>
              <a:t> </a:t>
            </a:r>
            <a:r>
              <a:rPr lang="vi-VN" dirty="0" err="1"/>
              <a:t>is</a:t>
            </a:r>
            <a:r>
              <a:rPr lang="vi-VN" dirty="0"/>
              <a:t> </a:t>
            </a:r>
            <a:r>
              <a:rPr lang="vi-VN" dirty="0" err="1"/>
              <a:t>that</a:t>
            </a:r>
            <a:r>
              <a:rPr lang="vi-VN" dirty="0"/>
              <a:t>?</a:t>
            </a:r>
          </a:p>
          <a:p>
            <a:pPr marL="228600" lvl="0">
              <a:buNone/>
            </a:pPr>
            <a:r>
              <a:rPr lang="vi-VN" dirty="0"/>
              <a:t>	A. </a:t>
            </a:r>
            <a:r>
              <a:rPr lang="vi-VN" dirty="0" err="1"/>
              <a:t>It</a:t>
            </a:r>
            <a:r>
              <a:rPr lang="vi-VN" dirty="0"/>
              <a:t> </a:t>
            </a:r>
            <a:r>
              <a:rPr lang="vi-VN" dirty="0" err="1"/>
              <a:t>was</a:t>
            </a:r>
            <a:r>
              <a:rPr lang="vi-VN" dirty="0"/>
              <a:t> </a:t>
            </a:r>
            <a:r>
              <a:rPr lang="vi-VN" dirty="0" err="1"/>
              <a:t>made</a:t>
            </a:r>
            <a:r>
              <a:rPr lang="vi-VN" dirty="0"/>
              <a:t> in </a:t>
            </a:r>
            <a:r>
              <a:rPr lang="vi-VN" dirty="0" err="1"/>
              <a:t>China</a:t>
            </a:r>
            <a:r>
              <a:rPr lang="vi-VN" dirty="0"/>
              <a:t>.</a:t>
            </a:r>
          </a:p>
          <a:p>
            <a:pPr marL="228600" lvl="0">
              <a:buNone/>
            </a:pPr>
            <a:r>
              <a:rPr lang="vi-VN" dirty="0"/>
              <a:t>	B. </a:t>
            </a:r>
            <a:r>
              <a:rPr lang="vi-VN" dirty="0" err="1"/>
              <a:t>It’s</a:t>
            </a:r>
            <a:r>
              <a:rPr lang="vi-VN" dirty="0"/>
              <a:t> </a:t>
            </a:r>
            <a:r>
              <a:rPr lang="vi-VN" dirty="0" err="1"/>
              <a:t>made</a:t>
            </a:r>
            <a:r>
              <a:rPr lang="vi-VN" dirty="0"/>
              <a:t> </a:t>
            </a:r>
            <a:r>
              <a:rPr lang="vi-VN" dirty="0" err="1"/>
              <a:t>of</a:t>
            </a:r>
            <a:r>
              <a:rPr lang="vi-VN" dirty="0"/>
              <a:t> </a:t>
            </a:r>
            <a:r>
              <a:rPr lang="vi-VN" dirty="0" err="1"/>
              <a:t>cotton</a:t>
            </a:r>
            <a:r>
              <a:rPr lang="vi-VN" dirty="0"/>
              <a:t>.</a:t>
            </a:r>
          </a:p>
          <a:p>
            <a:pPr marL="228600" lvl="0">
              <a:buNone/>
            </a:pPr>
            <a:r>
              <a:rPr lang="vi-VN" b="1" dirty="0">
                <a:solidFill>
                  <a:schemeClr val="accent6">
                    <a:lumMod val="60000"/>
                    <a:lumOff val="40000"/>
                  </a:schemeClr>
                </a:solidFill>
              </a:rPr>
              <a:t>	C. </a:t>
            </a:r>
            <a:r>
              <a:rPr lang="vi-VN" b="1" dirty="0" err="1">
                <a:solidFill>
                  <a:schemeClr val="accent6">
                    <a:lumMod val="60000"/>
                    <a:lumOff val="40000"/>
                  </a:schemeClr>
                </a:solidFill>
              </a:rPr>
              <a:t>It’s</a:t>
            </a:r>
            <a:r>
              <a:rPr lang="vi-VN" b="1" dirty="0">
                <a:solidFill>
                  <a:schemeClr val="accent6">
                    <a:lumMod val="60000"/>
                    <a:lumOff val="40000"/>
                  </a:schemeClr>
                </a:solidFill>
              </a:rPr>
              <a:t> </a:t>
            </a:r>
            <a:r>
              <a:rPr lang="vi-VN" b="1" dirty="0" err="1">
                <a:solidFill>
                  <a:schemeClr val="accent6">
                    <a:lumMod val="60000"/>
                    <a:lumOff val="40000"/>
                  </a:schemeClr>
                </a:solidFill>
              </a:rPr>
              <a:t>mine</a:t>
            </a:r>
            <a:r>
              <a:rPr lang="vi-VN" b="1" dirty="0">
                <a:solidFill>
                  <a:schemeClr val="accent6">
                    <a:lumMod val="60000"/>
                    <a:lumOff val="40000"/>
                  </a:schemeClr>
                </a:solidFill>
              </a:rPr>
              <a:t>.</a:t>
            </a:r>
          </a:p>
          <a:p>
            <a:pPr marL="228600" lvl="0">
              <a:buNone/>
            </a:pPr>
            <a:endParaRPr lang="vi-VN" b="1" dirty="0"/>
          </a:p>
          <a:p>
            <a:pPr marL="228600" lvl="0">
              <a:buNone/>
            </a:pPr>
            <a:r>
              <a:rPr lang="vi-VN" b="1" dirty="0"/>
              <a:t>3</a:t>
            </a:r>
            <a:r>
              <a:rPr lang="vi-VN" dirty="0"/>
              <a:t>. </a:t>
            </a:r>
            <a:r>
              <a:rPr lang="vi-VN" dirty="0" err="1"/>
              <a:t>Who</a:t>
            </a:r>
            <a:r>
              <a:rPr lang="vi-VN" dirty="0"/>
              <a:t> </a:t>
            </a:r>
            <a:r>
              <a:rPr lang="vi-VN" dirty="0" err="1"/>
              <a:t>didn’t</a:t>
            </a:r>
            <a:r>
              <a:rPr lang="vi-VN" dirty="0"/>
              <a:t> </a:t>
            </a:r>
            <a:r>
              <a:rPr lang="vi-VN" dirty="0" err="1"/>
              <a:t>attend</a:t>
            </a:r>
            <a:r>
              <a:rPr lang="vi-VN" dirty="0"/>
              <a:t> the </a:t>
            </a:r>
            <a:r>
              <a:rPr lang="vi-VN" dirty="0" err="1"/>
              <a:t>meeting</a:t>
            </a:r>
            <a:r>
              <a:rPr lang="vi-VN" dirty="0"/>
              <a:t> </a:t>
            </a:r>
            <a:r>
              <a:rPr lang="vi-VN" dirty="0" err="1"/>
              <a:t>yesterday</a:t>
            </a:r>
            <a:r>
              <a:rPr lang="vi-VN" dirty="0"/>
              <a:t>?</a:t>
            </a:r>
          </a:p>
          <a:p>
            <a:pPr marL="228600" lvl="0">
              <a:buNone/>
            </a:pPr>
            <a:r>
              <a:rPr lang="vi-VN" dirty="0"/>
              <a:t>	A. </a:t>
            </a:r>
            <a:r>
              <a:rPr lang="vi-VN" dirty="0" err="1"/>
              <a:t>John</a:t>
            </a:r>
            <a:r>
              <a:rPr lang="vi-VN" dirty="0"/>
              <a:t> </a:t>
            </a:r>
            <a:r>
              <a:rPr lang="vi-VN" dirty="0" err="1"/>
              <a:t>forgot</a:t>
            </a:r>
            <a:r>
              <a:rPr lang="vi-VN" dirty="0"/>
              <a:t> </a:t>
            </a:r>
            <a:r>
              <a:rPr lang="vi-VN" dirty="0" err="1"/>
              <a:t>about</a:t>
            </a:r>
            <a:r>
              <a:rPr lang="vi-VN" dirty="0"/>
              <a:t> the </a:t>
            </a:r>
            <a:r>
              <a:rPr lang="vi-VN" dirty="0" err="1"/>
              <a:t>meeting</a:t>
            </a:r>
            <a:r>
              <a:rPr lang="vi-VN" dirty="0"/>
              <a:t>.</a:t>
            </a:r>
          </a:p>
          <a:p>
            <a:pPr marL="228600" lvl="0">
              <a:buNone/>
            </a:pPr>
            <a:r>
              <a:rPr lang="vi-VN" dirty="0"/>
              <a:t>	B. </a:t>
            </a:r>
            <a:r>
              <a:rPr lang="vi-VN" dirty="0" err="1"/>
              <a:t>It</a:t>
            </a:r>
            <a:r>
              <a:rPr lang="vi-VN" dirty="0"/>
              <a:t> </a:t>
            </a:r>
            <a:r>
              <a:rPr lang="vi-VN" dirty="0" err="1"/>
              <a:t>finished</a:t>
            </a:r>
            <a:r>
              <a:rPr lang="vi-VN" dirty="0"/>
              <a:t> </a:t>
            </a:r>
            <a:r>
              <a:rPr lang="vi-VN" dirty="0" err="1"/>
              <a:t>late</a:t>
            </a:r>
            <a:r>
              <a:rPr lang="vi-VN" dirty="0"/>
              <a:t>.</a:t>
            </a:r>
          </a:p>
          <a:p>
            <a:pPr marL="228600" lvl="0">
              <a:buNone/>
            </a:pPr>
            <a:r>
              <a:rPr lang="vi-VN" b="1" dirty="0">
                <a:solidFill>
                  <a:schemeClr val="accent6">
                    <a:lumMod val="60000"/>
                    <a:lumOff val="40000"/>
                  </a:schemeClr>
                </a:solidFill>
              </a:rPr>
              <a:t>	C. The </a:t>
            </a:r>
            <a:r>
              <a:rPr lang="vi-VN" b="1" dirty="0" err="1">
                <a:solidFill>
                  <a:schemeClr val="accent6">
                    <a:lumMod val="60000"/>
                    <a:lumOff val="40000"/>
                  </a:schemeClr>
                </a:solidFill>
              </a:rPr>
              <a:t>personnel</a:t>
            </a:r>
            <a:r>
              <a:rPr lang="vi-VN" b="1" dirty="0">
                <a:solidFill>
                  <a:schemeClr val="accent6">
                    <a:lumMod val="60000"/>
                    <a:lumOff val="40000"/>
                  </a:schemeClr>
                </a:solidFill>
              </a:rPr>
              <a:t> </a:t>
            </a:r>
            <a:r>
              <a:rPr lang="vi-VN" b="1" dirty="0" err="1">
                <a:solidFill>
                  <a:schemeClr val="accent6">
                    <a:lumMod val="60000"/>
                    <a:lumOff val="40000"/>
                  </a:schemeClr>
                </a:solidFill>
              </a:rPr>
              <a:t>manager</a:t>
            </a:r>
            <a:r>
              <a:rPr lang="vi-VN" b="1" dirty="0">
                <a:solidFill>
                  <a:schemeClr val="accent6">
                    <a:lumMod val="60000"/>
                    <a:lumOff val="40000"/>
                  </a:schemeClr>
                </a:solidFill>
              </a:rPr>
              <a:t>.</a:t>
            </a:r>
          </a:p>
          <a:p>
            <a:pPr marL="228600" lvl="0">
              <a:buNone/>
            </a:pPr>
            <a:endParaRPr lang="vi-VN" b="1" dirty="0">
              <a:solidFill>
                <a:schemeClr val="accent6">
                  <a:lumMod val="60000"/>
                  <a:lumOff val="40000"/>
                </a:schemeClr>
              </a:solidFill>
            </a:endParaRPr>
          </a:p>
        </p:txBody>
      </p:sp>
      <p:sp>
        <p:nvSpPr>
          <p:cNvPr id="4" name="Shape 754">
            <a:extLst>
              <a:ext uri="{FF2B5EF4-FFF2-40B4-BE49-F238E27FC236}">
                <a16:creationId xmlns:a16="http://schemas.microsoft.com/office/drawing/2014/main" id="{3CF1A714-8753-4993-BF3E-4C02764148D1}"/>
              </a:ext>
            </a:extLst>
          </p:cNvPr>
          <p:cNvSpPr/>
          <p:nvPr/>
        </p:nvSpPr>
        <p:spPr>
          <a:xfrm rot="20653490">
            <a:off x="280477" y="595422"/>
            <a:ext cx="506330" cy="446569"/>
          </a:xfrm>
          <a:custGeom>
            <a:avLst/>
            <a:gdLst/>
            <a:ahLst/>
            <a:cxnLst/>
            <a:rect l="0" t="0" r="0" b="0"/>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5" name="Shape 795">
            <a:extLst>
              <a:ext uri="{FF2B5EF4-FFF2-40B4-BE49-F238E27FC236}">
                <a16:creationId xmlns:a16="http://schemas.microsoft.com/office/drawing/2014/main" id="{EE382D0F-F51F-4443-87D3-6D77ECB8234F}"/>
              </a:ext>
            </a:extLst>
          </p:cNvPr>
          <p:cNvSpPr/>
          <p:nvPr/>
        </p:nvSpPr>
        <p:spPr>
          <a:xfrm>
            <a:off x="229309" y="4508899"/>
            <a:ext cx="800325" cy="469227"/>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 name="Shape 756">
            <a:extLst>
              <a:ext uri="{FF2B5EF4-FFF2-40B4-BE49-F238E27FC236}">
                <a16:creationId xmlns:a16="http://schemas.microsoft.com/office/drawing/2014/main" id="{54B55038-1066-41DA-A1A1-56604BECB49F}"/>
              </a:ext>
            </a:extLst>
          </p:cNvPr>
          <p:cNvSpPr/>
          <p:nvPr/>
        </p:nvSpPr>
        <p:spPr>
          <a:xfrm>
            <a:off x="281521" y="4139309"/>
            <a:ext cx="346226" cy="348324"/>
          </a:xfrm>
          <a:custGeom>
            <a:avLst/>
            <a:gdLst/>
            <a:ahLst/>
            <a:cxnLst/>
            <a:rect l="0" t="0" r="0" b="0"/>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179197874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9">
                                            <p:txEl>
                                              <p:pRg st="0" end="0"/>
                                            </p:txEl>
                                          </p:spTgt>
                                        </p:tgtEl>
                                        <p:attrNameLst>
                                          <p:attrName>style.visibility</p:attrName>
                                        </p:attrNameLst>
                                      </p:cBhvr>
                                      <p:to>
                                        <p:strVal val="visible"/>
                                      </p:to>
                                    </p:set>
                                    <p:animEffect transition="in" filter="wipe(down)">
                                      <p:cBhvr>
                                        <p:cTn id="7" dur="500"/>
                                        <p:tgtEl>
                                          <p:spTgt spid="54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49">
                                            <p:txEl>
                                              <p:pRg st="1" end="1"/>
                                            </p:txEl>
                                          </p:spTgt>
                                        </p:tgtEl>
                                        <p:attrNameLst>
                                          <p:attrName>style.visibility</p:attrName>
                                        </p:attrNameLst>
                                      </p:cBhvr>
                                      <p:to>
                                        <p:strVal val="visible"/>
                                      </p:to>
                                    </p:set>
                                    <p:animEffect transition="in" filter="wipe(down)">
                                      <p:cBhvr>
                                        <p:cTn id="10" dur="500"/>
                                        <p:tgtEl>
                                          <p:spTgt spid="549">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49">
                                            <p:txEl>
                                              <p:pRg st="2" end="2"/>
                                            </p:txEl>
                                          </p:spTgt>
                                        </p:tgtEl>
                                        <p:attrNameLst>
                                          <p:attrName>style.visibility</p:attrName>
                                        </p:attrNameLst>
                                      </p:cBhvr>
                                      <p:to>
                                        <p:strVal val="visible"/>
                                      </p:to>
                                    </p:set>
                                    <p:animEffect transition="in" filter="wipe(down)">
                                      <p:cBhvr>
                                        <p:cTn id="13" dur="500"/>
                                        <p:tgtEl>
                                          <p:spTgt spid="549">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49">
                                            <p:txEl>
                                              <p:pRg st="3" end="3"/>
                                            </p:txEl>
                                          </p:spTgt>
                                        </p:tgtEl>
                                        <p:attrNameLst>
                                          <p:attrName>style.visibility</p:attrName>
                                        </p:attrNameLst>
                                      </p:cBhvr>
                                      <p:to>
                                        <p:strVal val="visible"/>
                                      </p:to>
                                    </p:set>
                                    <p:animEffect transition="in" filter="wipe(down)">
                                      <p:cBhvr>
                                        <p:cTn id="16" dur="500"/>
                                        <p:tgtEl>
                                          <p:spTgt spid="549">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549">
                                            <p:txEl>
                                              <p:pRg st="5" end="5"/>
                                            </p:txEl>
                                          </p:spTgt>
                                        </p:tgtEl>
                                        <p:attrNameLst>
                                          <p:attrName>style.visibility</p:attrName>
                                        </p:attrNameLst>
                                      </p:cBhvr>
                                      <p:to>
                                        <p:strVal val="visible"/>
                                      </p:to>
                                    </p:set>
                                    <p:animEffect transition="in" filter="wipe(down)">
                                      <p:cBhvr>
                                        <p:cTn id="19" dur="500"/>
                                        <p:tgtEl>
                                          <p:spTgt spid="549">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549">
                                            <p:txEl>
                                              <p:pRg st="6" end="6"/>
                                            </p:txEl>
                                          </p:spTgt>
                                        </p:tgtEl>
                                        <p:attrNameLst>
                                          <p:attrName>style.visibility</p:attrName>
                                        </p:attrNameLst>
                                      </p:cBhvr>
                                      <p:to>
                                        <p:strVal val="visible"/>
                                      </p:to>
                                    </p:set>
                                    <p:animEffect transition="in" filter="wipe(down)">
                                      <p:cBhvr>
                                        <p:cTn id="22" dur="500"/>
                                        <p:tgtEl>
                                          <p:spTgt spid="549">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49">
                                            <p:txEl>
                                              <p:pRg st="7" end="7"/>
                                            </p:txEl>
                                          </p:spTgt>
                                        </p:tgtEl>
                                        <p:attrNameLst>
                                          <p:attrName>style.visibility</p:attrName>
                                        </p:attrNameLst>
                                      </p:cBhvr>
                                      <p:to>
                                        <p:strVal val="visible"/>
                                      </p:to>
                                    </p:set>
                                    <p:animEffect transition="in" filter="wipe(down)">
                                      <p:cBhvr>
                                        <p:cTn id="25" dur="500"/>
                                        <p:tgtEl>
                                          <p:spTgt spid="549">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549">
                                            <p:txEl>
                                              <p:pRg st="8" end="8"/>
                                            </p:txEl>
                                          </p:spTgt>
                                        </p:tgtEl>
                                        <p:attrNameLst>
                                          <p:attrName>style.visibility</p:attrName>
                                        </p:attrNameLst>
                                      </p:cBhvr>
                                      <p:to>
                                        <p:strVal val="visible"/>
                                      </p:to>
                                    </p:set>
                                    <p:animEffect transition="in" filter="wipe(down)">
                                      <p:cBhvr>
                                        <p:cTn id="28" dur="500"/>
                                        <p:tgtEl>
                                          <p:spTgt spid="54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127591"/>
            <a:ext cx="6140399" cy="988828"/>
          </a:xfrm>
          <a:prstGeom prst="rect">
            <a:avLst/>
          </a:prstGeom>
        </p:spPr>
        <p:txBody>
          <a:bodyPr lIns="91425" tIns="91425" rIns="91425" bIns="91425" anchor="b" anchorCtr="0">
            <a:noAutofit/>
          </a:bodyPr>
          <a:lstStyle/>
          <a:p>
            <a:pPr algn="ctr"/>
            <a:r>
              <a:rPr lang="vi-VN" sz="3000" dirty="0"/>
              <a:t>WHEN</a:t>
            </a:r>
            <a:r>
              <a:rPr lang="vi-VN" dirty="0"/>
              <a:t> </a:t>
            </a:r>
            <a:br>
              <a:rPr lang="vi-VN" dirty="0"/>
            </a:br>
            <a:r>
              <a:rPr lang="en-US" sz="2500" dirty="0"/>
              <a:t>Step 1: Listen and choose the best answer:</a:t>
            </a:r>
            <a:endParaRPr lang="en" sz="2500" dirty="0"/>
          </a:p>
        </p:txBody>
      </p:sp>
      <p:sp>
        <p:nvSpPr>
          <p:cNvPr id="549" name="Shape 549"/>
          <p:cNvSpPr txBox="1">
            <a:spLocks noGrp="1"/>
          </p:cNvSpPr>
          <p:nvPr>
            <p:ph type="body" idx="1"/>
          </p:nvPr>
        </p:nvSpPr>
        <p:spPr>
          <a:xfrm>
            <a:off x="747925" y="1302836"/>
            <a:ext cx="6609805" cy="3610800"/>
          </a:xfrm>
          <a:prstGeom prst="rect">
            <a:avLst/>
          </a:prstGeom>
        </p:spPr>
        <p:txBody>
          <a:bodyPr lIns="91425" tIns="91425" rIns="91425" bIns="91425" anchor="t" anchorCtr="0">
            <a:noAutofit/>
          </a:bodyPr>
          <a:lstStyle/>
          <a:p>
            <a:pPr marL="571500" lvl="0" indent="-342900">
              <a:buFont typeface="Arial" panose="020B0604020202020204" pitchFamily="34" charset="0"/>
              <a:buChar char="•"/>
            </a:pPr>
            <a:r>
              <a:rPr lang="en-US" dirty="0"/>
              <a:t>Notice the noun of time</a:t>
            </a:r>
            <a:endParaRPr lang="en" b="1" dirty="0">
              <a:solidFill>
                <a:schemeClr val="accent1"/>
              </a:solidFill>
            </a:endParaRPr>
          </a:p>
          <a:p>
            <a:pPr marL="571500" lvl="0" indent="-342900">
              <a:buFont typeface="Arial" panose="020B0604020202020204" pitchFamily="34" charset="0"/>
              <a:buChar char="•"/>
            </a:pPr>
            <a:r>
              <a:rPr lang="en-US" dirty="0"/>
              <a:t>Remove choices: </a:t>
            </a:r>
            <a:r>
              <a:rPr lang="en-US" b="1" dirty="0">
                <a:solidFill>
                  <a:schemeClr val="accent1"/>
                </a:solidFill>
              </a:rPr>
              <a:t>Yes/ No</a:t>
            </a:r>
            <a:r>
              <a:rPr lang="en-US" dirty="0"/>
              <a:t>, information (place/ reason,…)</a:t>
            </a:r>
          </a:p>
          <a:p>
            <a:pPr marL="571500" lvl="0" indent="-342900">
              <a:buFont typeface="Arial" panose="020B0604020202020204" pitchFamily="34" charset="0"/>
              <a:buChar char="•"/>
            </a:pPr>
            <a:r>
              <a:rPr lang="en-US" dirty="0"/>
              <a:t>The answer can be: </a:t>
            </a:r>
            <a:r>
              <a:rPr lang="vi-VN" i="1" dirty="0"/>
              <a:t>“ I </a:t>
            </a:r>
            <a:r>
              <a:rPr lang="vi-VN" i="1" dirty="0" err="1"/>
              <a:t>don’t</a:t>
            </a:r>
            <a:r>
              <a:rPr lang="vi-VN" i="1" dirty="0"/>
              <a:t> </a:t>
            </a:r>
            <a:r>
              <a:rPr lang="vi-VN" i="1" dirty="0" err="1"/>
              <a:t>know</a:t>
            </a:r>
            <a:r>
              <a:rPr lang="vi-VN" i="1" dirty="0"/>
              <a:t>/ I </a:t>
            </a:r>
            <a:r>
              <a:rPr lang="vi-VN" i="1" dirty="0" err="1"/>
              <a:t>have</a:t>
            </a:r>
            <a:r>
              <a:rPr lang="vi-VN" i="1" dirty="0"/>
              <a:t> no </a:t>
            </a:r>
            <a:r>
              <a:rPr lang="vi-VN" i="1" dirty="0" err="1"/>
              <a:t>idea</a:t>
            </a:r>
            <a:r>
              <a:rPr lang="vi-VN" i="1" dirty="0"/>
              <a:t>/ I </a:t>
            </a:r>
            <a:r>
              <a:rPr lang="vi-VN" i="1" dirty="0" err="1"/>
              <a:t>don’t</a:t>
            </a:r>
            <a:r>
              <a:rPr lang="vi-VN" i="1" dirty="0"/>
              <a:t> </a:t>
            </a:r>
            <a:r>
              <a:rPr lang="vi-VN" i="1" dirty="0" err="1"/>
              <a:t>have</a:t>
            </a:r>
            <a:r>
              <a:rPr lang="vi-VN" i="1" dirty="0"/>
              <a:t> </a:t>
            </a:r>
            <a:r>
              <a:rPr lang="vi-VN" i="1" dirty="0" err="1"/>
              <a:t>any</a:t>
            </a:r>
            <a:r>
              <a:rPr lang="vi-VN" i="1" dirty="0"/>
              <a:t> </a:t>
            </a:r>
            <a:r>
              <a:rPr lang="vi-VN" i="1" dirty="0" err="1"/>
              <a:t>clue</a:t>
            </a:r>
            <a:r>
              <a:rPr lang="vi-VN" i="1" dirty="0"/>
              <a:t>/ </a:t>
            </a:r>
            <a:r>
              <a:rPr lang="vi-VN" i="1" dirty="0" err="1"/>
              <a:t>it</a:t>
            </a:r>
            <a:r>
              <a:rPr lang="vi-VN" i="1" dirty="0"/>
              <a:t> </a:t>
            </a:r>
            <a:r>
              <a:rPr lang="vi-VN" i="1" dirty="0" err="1"/>
              <a:t>hasn’t</a:t>
            </a:r>
            <a:r>
              <a:rPr lang="vi-VN" i="1" dirty="0"/>
              <a:t> </a:t>
            </a:r>
            <a:r>
              <a:rPr lang="vi-VN" i="1" dirty="0" err="1"/>
              <a:t>been</a:t>
            </a:r>
            <a:r>
              <a:rPr lang="vi-VN" i="1" dirty="0"/>
              <a:t> </a:t>
            </a:r>
            <a:r>
              <a:rPr lang="vi-VN" i="1" dirty="0" err="1"/>
              <a:t>decided</a:t>
            </a:r>
            <a:r>
              <a:rPr lang="vi-VN" i="1" dirty="0"/>
              <a:t> </a:t>
            </a:r>
            <a:r>
              <a:rPr lang="vi-VN" i="1" dirty="0" err="1"/>
              <a:t>yet</a:t>
            </a:r>
            <a:r>
              <a:rPr lang="vi-VN" i="1" dirty="0"/>
              <a:t>/ </a:t>
            </a:r>
            <a:r>
              <a:rPr lang="vi-VN" i="1" dirty="0" err="1"/>
              <a:t>they</a:t>
            </a:r>
            <a:r>
              <a:rPr lang="vi-VN" i="1" dirty="0"/>
              <a:t> </a:t>
            </a:r>
            <a:r>
              <a:rPr lang="vi-VN" i="1" dirty="0" err="1"/>
              <a:t>didn’t</a:t>
            </a:r>
            <a:r>
              <a:rPr lang="vi-VN" i="1" dirty="0"/>
              <a:t> say </a:t>
            </a:r>
            <a:r>
              <a:rPr lang="vi-VN" i="1" dirty="0" err="1"/>
              <a:t>anything</a:t>
            </a:r>
            <a:r>
              <a:rPr lang="vi-VN" i="1" dirty="0"/>
              <a:t> </a:t>
            </a:r>
            <a:r>
              <a:rPr lang="vi-VN" i="1" dirty="0" err="1"/>
              <a:t>about</a:t>
            </a:r>
            <a:r>
              <a:rPr lang="vi-VN" i="1" dirty="0"/>
              <a:t> </a:t>
            </a:r>
            <a:r>
              <a:rPr lang="vi-VN" i="1" dirty="0" err="1"/>
              <a:t>it</a:t>
            </a:r>
            <a:r>
              <a:rPr lang="vi-VN" i="1" dirty="0"/>
              <a:t>”</a:t>
            </a:r>
            <a:br>
              <a:rPr lang="vi-VN" dirty="0"/>
            </a:br>
            <a:endParaRPr lang="en-US" dirty="0"/>
          </a:p>
        </p:txBody>
      </p:sp>
      <p:sp>
        <p:nvSpPr>
          <p:cNvPr id="4" name="Shape 754">
            <a:extLst>
              <a:ext uri="{FF2B5EF4-FFF2-40B4-BE49-F238E27FC236}">
                <a16:creationId xmlns:a16="http://schemas.microsoft.com/office/drawing/2014/main" id="{3CF1A714-8753-4993-BF3E-4C02764148D1}"/>
              </a:ext>
            </a:extLst>
          </p:cNvPr>
          <p:cNvSpPr/>
          <p:nvPr/>
        </p:nvSpPr>
        <p:spPr>
          <a:xfrm rot="20653490">
            <a:off x="280477" y="595422"/>
            <a:ext cx="506330" cy="446569"/>
          </a:xfrm>
          <a:custGeom>
            <a:avLst/>
            <a:gdLst/>
            <a:ahLst/>
            <a:cxnLst/>
            <a:rect l="0" t="0" r="0" b="0"/>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 name="Shape 792">
            <a:extLst>
              <a:ext uri="{FF2B5EF4-FFF2-40B4-BE49-F238E27FC236}">
                <a16:creationId xmlns:a16="http://schemas.microsoft.com/office/drawing/2014/main" id="{B694F85A-DAB1-403B-AE6E-A74EF4CB303B}"/>
              </a:ext>
            </a:extLst>
          </p:cNvPr>
          <p:cNvSpPr/>
          <p:nvPr/>
        </p:nvSpPr>
        <p:spPr>
          <a:xfrm>
            <a:off x="192767" y="4639515"/>
            <a:ext cx="422260" cy="356848"/>
          </a:xfrm>
          <a:custGeom>
            <a:avLst/>
            <a:gdLst/>
            <a:ahLst/>
            <a:cxnLst/>
            <a:rect l="0" t="0" r="0" b="0"/>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9" name="Shape 756">
            <a:extLst>
              <a:ext uri="{FF2B5EF4-FFF2-40B4-BE49-F238E27FC236}">
                <a16:creationId xmlns:a16="http://schemas.microsoft.com/office/drawing/2014/main" id="{AD9A0343-E55A-4D5E-9B97-19C15ADCB3FB}"/>
              </a:ext>
            </a:extLst>
          </p:cNvPr>
          <p:cNvSpPr/>
          <p:nvPr/>
        </p:nvSpPr>
        <p:spPr>
          <a:xfrm rot="2583240">
            <a:off x="488912" y="4409881"/>
            <a:ext cx="346226" cy="348324"/>
          </a:xfrm>
          <a:custGeom>
            <a:avLst/>
            <a:gdLst/>
            <a:ahLst/>
            <a:cxnLst/>
            <a:rect l="0" t="0" r="0" b="0"/>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3502971252"/>
      </p:ext>
    </p:extLst>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127591"/>
            <a:ext cx="6140399" cy="988828"/>
          </a:xfrm>
          <a:prstGeom prst="rect">
            <a:avLst/>
          </a:prstGeom>
        </p:spPr>
        <p:txBody>
          <a:bodyPr lIns="91425" tIns="91425" rIns="91425" bIns="91425" anchor="b" anchorCtr="0">
            <a:noAutofit/>
          </a:bodyPr>
          <a:lstStyle/>
          <a:p>
            <a:r>
              <a:rPr lang="vi-VN" sz="3000" dirty="0"/>
              <a:t>		          WHEN</a:t>
            </a:r>
            <a:r>
              <a:rPr lang="vi-VN" dirty="0"/>
              <a:t> </a:t>
            </a:r>
            <a:br>
              <a:rPr lang="vi-VN" dirty="0"/>
            </a:br>
            <a:r>
              <a:rPr lang="en-US" dirty="0"/>
              <a:t>  </a:t>
            </a:r>
            <a:r>
              <a:rPr lang="en-US" sz="2500" dirty="0"/>
              <a:t>Step 2:  Traps</a:t>
            </a:r>
            <a:endParaRPr lang="en" sz="2500" dirty="0"/>
          </a:p>
        </p:txBody>
      </p:sp>
      <p:sp>
        <p:nvSpPr>
          <p:cNvPr id="549" name="Shape 549"/>
          <p:cNvSpPr txBox="1">
            <a:spLocks noGrp="1"/>
          </p:cNvSpPr>
          <p:nvPr>
            <p:ph type="body" idx="1"/>
          </p:nvPr>
        </p:nvSpPr>
        <p:spPr>
          <a:xfrm>
            <a:off x="637953" y="1190847"/>
            <a:ext cx="6783572" cy="3722789"/>
          </a:xfrm>
          <a:prstGeom prst="rect">
            <a:avLst/>
          </a:prstGeom>
        </p:spPr>
        <p:txBody>
          <a:bodyPr lIns="91425" tIns="91425" rIns="91425" bIns="91425" anchor="t" anchorCtr="0">
            <a:noAutofit/>
          </a:bodyPr>
          <a:lstStyle/>
          <a:p>
            <a:pPr marL="571500" lvl="0" indent="-342900">
              <a:buFont typeface="Arial" panose="020B0604020202020204" pitchFamily="34" charset="0"/>
              <a:buChar char="•"/>
            </a:pPr>
            <a:r>
              <a:rPr lang="en-US" dirty="0"/>
              <a:t>Tense</a:t>
            </a:r>
            <a:endParaRPr lang="en-US" sz="2400" dirty="0"/>
          </a:p>
          <a:p>
            <a:pPr marL="571500" lvl="0" indent="-342900">
              <a:buFont typeface="Arial" panose="020B0604020202020204" pitchFamily="34" charset="0"/>
              <a:buChar char="•"/>
            </a:pPr>
            <a:r>
              <a:rPr lang="en-US" u="sng" dirty="0"/>
              <a:t>Ex:</a:t>
            </a:r>
            <a:r>
              <a:rPr lang="en-US" dirty="0"/>
              <a:t> question asks about the future, answer with “ago” or “last”</a:t>
            </a:r>
          </a:p>
          <a:p>
            <a:pPr marL="228600" lvl="0">
              <a:buNone/>
            </a:pPr>
            <a:endParaRPr lang="en-US" dirty="0"/>
          </a:p>
          <a:p>
            <a:pPr marL="228600" lvl="0">
              <a:buNone/>
            </a:pPr>
            <a:r>
              <a:rPr lang="en-US" b="1" dirty="0">
                <a:solidFill>
                  <a:srgbClr val="3C78D8"/>
                </a:solidFill>
                <a:latin typeface="Sniglet"/>
                <a:sym typeface="Sniglet"/>
              </a:rPr>
              <a:t>Step 3: </a:t>
            </a:r>
            <a:r>
              <a:rPr lang="en-US" b="1" dirty="0" err="1">
                <a:solidFill>
                  <a:srgbClr val="3C78D8"/>
                </a:solidFill>
                <a:latin typeface="Sniglet"/>
                <a:sym typeface="Sniglet"/>
              </a:rPr>
              <a:t>Practise</a:t>
            </a:r>
            <a:r>
              <a:rPr lang="en-US" b="1" dirty="0">
                <a:solidFill>
                  <a:srgbClr val="3C78D8"/>
                </a:solidFill>
                <a:latin typeface="Sniglet"/>
                <a:sym typeface="Sniglet"/>
              </a:rPr>
              <a:t> more to have a high score</a:t>
            </a:r>
          </a:p>
          <a:p>
            <a:pPr marL="571500" indent="-342900">
              <a:buFont typeface="Arial" panose="020B0604020202020204" pitchFamily="34" charset="0"/>
              <a:buChar char="•"/>
            </a:pPr>
            <a:r>
              <a:rPr lang="en-US" dirty="0"/>
              <a:t>Words of time: daily/ next term/ not until next week…</a:t>
            </a:r>
          </a:p>
          <a:p>
            <a:pPr marL="571500" indent="-342900">
              <a:buFont typeface="Arial" panose="020B0604020202020204" pitchFamily="34" charset="0"/>
              <a:buChar char="•"/>
            </a:pPr>
            <a:r>
              <a:rPr lang="en-US" dirty="0"/>
              <a:t>Adverbs of time that start with when/ until/ after/ before/ as soon as/ not until</a:t>
            </a:r>
            <a:endParaRPr lang="vi-VN" dirty="0"/>
          </a:p>
          <a:p>
            <a:pPr marL="228600" lvl="0">
              <a:buNone/>
            </a:pPr>
            <a:endParaRPr lang="en-US" dirty="0"/>
          </a:p>
          <a:p>
            <a:pPr marL="228600" lvl="0">
              <a:buNone/>
            </a:pPr>
            <a:endParaRPr lang="en-US" dirty="0"/>
          </a:p>
          <a:p>
            <a:pPr marL="228600" lvl="0">
              <a:buNone/>
            </a:pPr>
            <a:endParaRPr lang="en-US" dirty="0"/>
          </a:p>
        </p:txBody>
      </p:sp>
      <p:sp>
        <p:nvSpPr>
          <p:cNvPr id="4" name="Shape 789">
            <a:extLst>
              <a:ext uri="{FF2B5EF4-FFF2-40B4-BE49-F238E27FC236}">
                <a16:creationId xmlns:a16="http://schemas.microsoft.com/office/drawing/2014/main" id="{C7189050-0214-486A-A943-7F4DB0FB1CF5}"/>
              </a:ext>
            </a:extLst>
          </p:cNvPr>
          <p:cNvSpPr/>
          <p:nvPr/>
        </p:nvSpPr>
        <p:spPr>
          <a:xfrm>
            <a:off x="241220" y="588235"/>
            <a:ext cx="454206" cy="456794"/>
          </a:xfrm>
          <a:custGeom>
            <a:avLst/>
            <a:gdLst/>
            <a:ahLst/>
            <a:cxnLst/>
            <a:rect l="0" t="0" r="0" b="0"/>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5" name="Shape 781">
            <a:extLst>
              <a:ext uri="{FF2B5EF4-FFF2-40B4-BE49-F238E27FC236}">
                <a16:creationId xmlns:a16="http://schemas.microsoft.com/office/drawing/2014/main" id="{2B1B5D37-BF36-45AB-9622-2A021290D01D}"/>
              </a:ext>
            </a:extLst>
          </p:cNvPr>
          <p:cNvSpPr/>
          <p:nvPr/>
        </p:nvSpPr>
        <p:spPr>
          <a:xfrm>
            <a:off x="241220" y="2679401"/>
            <a:ext cx="598752" cy="479391"/>
          </a:xfrm>
          <a:custGeom>
            <a:avLst/>
            <a:gdLst/>
            <a:ahLst/>
            <a:cxnLst/>
            <a:rect l="0" t="0" r="0" b="0"/>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6" name="Shape 792">
            <a:extLst>
              <a:ext uri="{FF2B5EF4-FFF2-40B4-BE49-F238E27FC236}">
                <a16:creationId xmlns:a16="http://schemas.microsoft.com/office/drawing/2014/main" id="{0ABBFA88-84B5-415D-99EF-D8791B468129}"/>
              </a:ext>
            </a:extLst>
          </p:cNvPr>
          <p:cNvSpPr/>
          <p:nvPr/>
        </p:nvSpPr>
        <p:spPr>
          <a:xfrm>
            <a:off x="192767" y="4639515"/>
            <a:ext cx="422260" cy="356848"/>
          </a:xfrm>
          <a:custGeom>
            <a:avLst/>
            <a:gdLst/>
            <a:ahLst/>
            <a:cxnLst/>
            <a:rect l="0" t="0" r="0" b="0"/>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 name="Shape 756">
            <a:extLst>
              <a:ext uri="{FF2B5EF4-FFF2-40B4-BE49-F238E27FC236}">
                <a16:creationId xmlns:a16="http://schemas.microsoft.com/office/drawing/2014/main" id="{C2418E68-7115-45CA-93D4-0D30CC7FE198}"/>
              </a:ext>
            </a:extLst>
          </p:cNvPr>
          <p:cNvSpPr/>
          <p:nvPr/>
        </p:nvSpPr>
        <p:spPr>
          <a:xfrm rot="2583240">
            <a:off x="488912" y="4409881"/>
            <a:ext cx="346226" cy="348324"/>
          </a:xfrm>
          <a:custGeom>
            <a:avLst/>
            <a:gdLst/>
            <a:ahLst/>
            <a:cxnLst/>
            <a:rect l="0" t="0" r="0" b="0"/>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3283309305"/>
      </p:ext>
    </p:extLst>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127591"/>
            <a:ext cx="6140399" cy="988828"/>
          </a:xfrm>
          <a:prstGeom prst="rect">
            <a:avLst/>
          </a:prstGeom>
        </p:spPr>
        <p:txBody>
          <a:bodyPr lIns="91425" tIns="91425" rIns="91425" bIns="91425" anchor="b" anchorCtr="0">
            <a:noAutofit/>
          </a:bodyPr>
          <a:lstStyle/>
          <a:p>
            <a:pPr algn="ctr"/>
            <a:r>
              <a:rPr lang="vi-VN" sz="3000" dirty="0"/>
              <a:t>WHEN</a:t>
            </a:r>
            <a:br>
              <a:rPr lang="vi-VN" dirty="0"/>
            </a:br>
            <a:r>
              <a:rPr lang="en-US" sz="2500" dirty="0"/>
              <a:t>Exercise</a:t>
            </a:r>
            <a:endParaRPr lang="en" sz="2500" dirty="0"/>
          </a:p>
        </p:txBody>
      </p:sp>
      <p:sp>
        <p:nvSpPr>
          <p:cNvPr id="549" name="Shape 549"/>
          <p:cNvSpPr txBox="1">
            <a:spLocks noGrp="1"/>
          </p:cNvSpPr>
          <p:nvPr>
            <p:ph type="body" idx="1"/>
          </p:nvPr>
        </p:nvSpPr>
        <p:spPr>
          <a:xfrm>
            <a:off x="511444" y="1367326"/>
            <a:ext cx="6846286" cy="3610800"/>
          </a:xfrm>
          <a:prstGeom prst="rect">
            <a:avLst/>
          </a:prstGeom>
        </p:spPr>
        <p:txBody>
          <a:bodyPr lIns="91425" tIns="91425" rIns="91425" bIns="91425" anchor="t" anchorCtr="0">
            <a:noAutofit/>
          </a:bodyPr>
          <a:lstStyle/>
          <a:p>
            <a:pPr marL="228600" lvl="0">
              <a:buNone/>
            </a:pPr>
            <a:r>
              <a:rPr lang="vi-VN" b="1" dirty="0"/>
              <a:t>			1.    A   B   C</a:t>
            </a:r>
          </a:p>
          <a:p>
            <a:pPr marL="228600">
              <a:buNone/>
            </a:pPr>
            <a:r>
              <a:rPr lang="vi-VN" b="1" dirty="0"/>
              <a:t>			2.   A   B   C</a:t>
            </a:r>
          </a:p>
          <a:p>
            <a:pPr marL="228600">
              <a:buNone/>
            </a:pPr>
            <a:r>
              <a:rPr lang="vi-VN" b="1" dirty="0"/>
              <a:t>			3.   A   B   C</a:t>
            </a:r>
          </a:p>
          <a:p>
            <a:pPr marL="228600" lvl="0">
              <a:buNone/>
            </a:pPr>
            <a:endParaRPr lang="vi-VN" b="1" dirty="0"/>
          </a:p>
          <a:p>
            <a:pPr marL="228600" lvl="0">
              <a:buNone/>
            </a:pPr>
            <a:r>
              <a:rPr lang="vi-VN" b="1" dirty="0"/>
              <a:t>	1.</a:t>
            </a:r>
            <a:r>
              <a:rPr lang="vi-VN" dirty="0"/>
              <a:t> </a:t>
            </a:r>
            <a:r>
              <a:rPr lang="vi-VN" dirty="0" err="1"/>
              <a:t>When</a:t>
            </a:r>
            <a:r>
              <a:rPr lang="vi-VN" dirty="0"/>
              <a:t> </a:t>
            </a:r>
            <a:r>
              <a:rPr lang="vi-VN" dirty="0" err="1"/>
              <a:t>did</a:t>
            </a:r>
            <a:r>
              <a:rPr lang="vi-VN" dirty="0"/>
              <a:t> </a:t>
            </a:r>
            <a:r>
              <a:rPr lang="vi-VN" dirty="0" err="1"/>
              <a:t>you</a:t>
            </a:r>
            <a:r>
              <a:rPr lang="vi-VN" dirty="0"/>
              <a:t> </a:t>
            </a:r>
            <a:r>
              <a:rPr lang="vi-VN" dirty="0" err="1"/>
              <a:t>get</a:t>
            </a:r>
            <a:r>
              <a:rPr lang="vi-VN" dirty="0"/>
              <a:t> </a:t>
            </a:r>
            <a:r>
              <a:rPr lang="vi-VN" dirty="0" err="1"/>
              <a:t>up</a:t>
            </a:r>
            <a:r>
              <a:rPr lang="vi-VN" dirty="0"/>
              <a:t> </a:t>
            </a:r>
            <a:r>
              <a:rPr lang="vi-VN" dirty="0" err="1"/>
              <a:t>this</a:t>
            </a:r>
            <a:r>
              <a:rPr lang="vi-VN" dirty="0"/>
              <a:t> </a:t>
            </a:r>
            <a:r>
              <a:rPr lang="vi-VN" dirty="0" err="1"/>
              <a:t>morning</a:t>
            </a:r>
            <a:r>
              <a:rPr lang="vi-VN" dirty="0"/>
              <a:t>?</a:t>
            </a:r>
          </a:p>
          <a:p>
            <a:pPr marL="228600">
              <a:buNone/>
            </a:pPr>
            <a:r>
              <a:rPr lang="vi-VN" b="1" dirty="0">
                <a:solidFill>
                  <a:schemeClr val="accent6">
                    <a:lumMod val="60000"/>
                    <a:lumOff val="40000"/>
                  </a:schemeClr>
                </a:solidFill>
              </a:rPr>
              <a:t>		A. </a:t>
            </a:r>
            <a:r>
              <a:rPr lang="vi-VN" b="1" dirty="0" err="1">
                <a:solidFill>
                  <a:schemeClr val="accent6">
                    <a:lumMod val="60000"/>
                    <a:lumOff val="40000"/>
                  </a:schemeClr>
                </a:solidFill>
              </a:rPr>
              <a:t>At</a:t>
            </a:r>
            <a:r>
              <a:rPr lang="vi-VN" b="1" dirty="0">
                <a:solidFill>
                  <a:schemeClr val="accent6">
                    <a:lumMod val="60000"/>
                    <a:lumOff val="40000"/>
                  </a:schemeClr>
                </a:solidFill>
              </a:rPr>
              <a:t> </a:t>
            </a:r>
            <a:r>
              <a:rPr lang="vi-VN" b="1" dirty="0" err="1">
                <a:solidFill>
                  <a:schemeClr val="accent6">
                    <a:lumMod val="60000"/>
                    <a:lumOff val="40000"/>
                  </a:schemeClr>
                </a:solidFill>
              </a:rPr>
              <a:t>dawn</a:t>
            </a:r>
            <a:r>
              <a:rPr lang="vi-VN" b="1" dirty="0">
                <a:solidFill>
                  <a:schemeClr val="accent6">
                    <a:lumMod val="60000"/>
                    <a:lumOff val="40000"/>
                  </a:schemeClr>
                </a:solidFill>
              </a:rPr>
              <a:t>.</a:t>
            </a:r>
          </a:p>
          <a:p>
            <a:pPr marL="228600">
              <a:buNone/>
            </a:pPr>
            <a:r>
              <a:rPr lang="vi-VN" dirty="0"/>
              <a:t>		B. </a:t>
            </a:r>
            <a:r>
              <a:rPr lang="vi-VN" dirty="0" err="1"/>
              <a:t>Yes</a:t>
            </a:r>
            <a:r>
              <a:rPr lang="vi-VN" dirty="0"/>
              <a:t>, I </a:t>
            </a:r>
            <a:r>
              <a:rPr lang="vi-VN" dirty="0" err="1"/>
              <a:t>got</a:t>
            </a:r>
            <a:r>
              <a:rPr lang="vi-VN" dirty="0"/>
              <a:t> </a:t>
            </a:r>
            <a:r>
              <a:rPr lang="vi-VN" dirty="0" err="1"/>
              <a:t>up</a:t>
            </a:r>
            <a:r>
              <a:rPr lang="vi-VN" dirty="0"/>
              <a:t> </a:t>
            </a:r>
            <a:r>
              <a:rPr lang="vi-VN" dirty="0" err="1"/>
              <a:t>early</a:t>
            </a:r>
            <a:r>
              <a:rPr lang="vi-VN" dirty="0"/>
              <a:t> </a:t>
            </a:r>
            <a:r>
              <a:rPr lang="vi-VN" dirty="0" err="1"/>
              <a:t>this</a:t>
            </a:r>
            <a:r>
              <a:rPr lang="vi-VN" dirty="0"/>
              <a:t> </a:t>
            </a:r>
            <a:r>
              <a:rPr lang="vi-VN" dirty="0" err="1"/>
              <a:t>morning</a:t>
            </a:r>
            <a:r>
              <a:rPr lang="vi-VN" dirty="0"/>
              <a:t>.</a:t>
            </a:r>
          </a:p>
          <a:p>
            <a:pPr marL="228600">
              <a:buNone/>
            </a:pPr>
            <a:r>
              <a:rPr lang="vi-VN" dirty="0"/>
              <a:t>		C. </a:t>
            </a:r>
            <a:r>
              <a:rPr lang="vi-VN" dirty="0" err="1"/>
              <a:t>Because</a:t>
            </a:r>
            <a:r>
              <a:rPr lang="vi-VN" dirty="0"/>
              <a:t> </a:t>
            </a:r>
            <a:r>
              <a:rPr lang="vi-VN" dirty="0" err="1"/>
              <a:t>of</a:t>
            </a:r>
            <a:r>
              <a:rPr lang="vi-VN" dirty="0"/>
              <a:t> a </a:t>
            </a:r>
            <a:r>
              <a:rPr lang="vi-VN" dirty="0" err="1"/>
              <a:t>loud</a:t>
            </a:r>
            <a:r>
              <a:rPr lang="vi-VN" dirty="0"/>
              <a:t> </a:t>
            </a:r>
            <a:r>
              <a:rPr lang="vi-VN" dirty="0" err="1"/>
              <a:t>noise</a:t>
            </a:r>
            <a:r>
              <a:rPr lang="vi-VN" dirty="0"/>
              <a:t>.</a:t>
            </a:r>
          </a:p>
          <a:p>
            <a:pPr marL="228600">
              <a:buNone/>
            </a:pPr>
            <a:endParaRPr lang="vi-VN" dirty="0"/>
          </a:p>
          <a:p>
            <a:pPr marL="228600" lvl="0">
              <a:buNone/>
            </a:pPr>
            <a:r>
              <a:rPr lang="vi-VN" dirty="0"/>
              <a:t>		</a:t>
            </a:r>
            <a:endParaRPr lang="vi-VN" b="1" dirty="0">
              <a:solidFill>
                <a:schemeClr val="accent6">
                  <a:lumMod val="60000"/>
                  <a:lumOff val="40000"/>
                </a:schemeClr>
              </a:solidFill>
            </a:endParaRPr>
          </a:p>
        </p:txBody>
      </p:sp>
      <p:sp>
        <p:nvSpPr>
          <p:cNvPr id="4" name="Shape 754">
            <a:extLst>
              <a:ext uri="{FF2B5EF4-FFF2-40B4-BE49-F238E27FC236}">
                <a16:creationId xmlns:a16="http://schemas.microsoft.com/office/drawing/2014/main" id="{3CF1A714-8753-4993-BF3E-4C02764148D1}"/>
              </a:ext>
            </a:extLst>
          </p:cNvPr>
          <p:cNvSpPr/>
          <p:nvPr/>
        </p:nvSpPr>
        <p:spPr>
          <a:xfrm rot="20653490">
            <a:off x="280477" y="595422"/>
            <a:ext cx="506330" cy="446569"/>
          </a:xfrm>
          <a:custGeom>
            <a:avLst/>
            <a:gdLst/>
            <a:ahLst/>
            <a:cxnLst/>
            <a:rect l="0" t="0" r="0" b="0"/>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9" name="Shape 792">
            <a:extLst>
              <a:ext uri="{FF2B5EF4-FFF2-40B4-BE49-F238E27FC236}">
                <a16:creationId xmlns:a16="http://schemas.microsoft.com/office/drawing/2014/main" id="{C1EC58F8-B013-465E-BC0E-AF201BD8FFDF}"/>
              </a:ext>
            </a:extLst>
          </p:cNvPr>
          <p:cNvSpPr/>
          <p:nvPr/>
        </p:nvSpPr>
        <p:spPr>
          <a:xfrm>
            <a:off x="192767" y="4639515"/>
            <a:ext cx="422260" cy="356848"/>
          </a:xfrm>
          <a:custGeom>
            <a:avLst/>
            <a:gdLst/>
            <a:ahLst/>
            <a:cxnLst/>
            <a:rect l="0" t="0" r="0" b="0"/>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10" name="Shape 756">
            <a:extLst>
              <a:ext uri="{FF2B5EF4-FFF2-40B4-BE49-F238E27FC236}">
                <a16:creationId xmlns:a16="http://schemas.microsoft.com/office/drawing/2014/main" id="{7F75CDB1-1281-46E1-BB7F-F5BEE93691BF}"/>
              </a:ext>
            </a:extLst>
          </p:cNvPr>
          <p:cNvSpPr/>
          <p:nvPr/>
        </p:nvSpPr>
        <p:spPr>
          <a:xfrm rot="2583240">
            <a:off x="488912" y="4409881"/>
            <a:ext cx="346226" cy="348324"/>
          </a:xfrm>
          <a:custGeom>
            <a:avLst/>
            <a:gdLst/>
            <a:ahLst/>
            <a:cxnLst/>
            <a:rect l="0" t="0" r="0" b="0"/>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pic>
        <p:nvPicPr>
          <p:cNvPr id="2" name="Track07">
            <a:hlinkClick r:id="" action="ppaction://media"/>
            <a:extLst>
              <a:ext uri="{FF2B5EF4-FFF2-40B4-BE49-F238E27FC236}">
                <a16:creationId xmlns:a16="http://schemas.microsoft.com/office/drawing/2014/main" id="{BACC3C2D-EBB8-437F-AC7A-C554D60841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61954" y="1682159"/>
            <a:ext cx="609600" cy="609600"/>
          </a:xfrm>
          <a:prstGeom prst="rect">
            <a:avLst/>
          </a:prstGeom>
        </p:spPr>
      </p:pic>
    </p:spTree>
    <p:extLst>
      <p:ext uri="{BB962C8B-B14F-4D97-AF65-F5344CB8AC3E}">
        <p14:creationId xmlns:p14="http://schemas.microsoft.com/office/powerpoint/2010/main" val="163602550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9">
                                            <p:txEl>
                                              <p:pRg st="4" end="4"/>
                                            </p:txEl>
                                          </p:spTgt>
                                        </p:tgtEl>
                                        <p:attrNameLst>
                                          <p:attrName>style.visibility</p:attrName>
                                        </p:attrNameLst>
                                      </p:cBhvr>
                                      <p:to>
                                        <p:strVal val="visible"/>
                                      </p:to>
                                    </p:set>
                                    <p:animEffect transition="in" filter="wipe(down)">
                                      <p:cBhvr>
                                        <p:cTn id="7" dur="500"/>
                                        <p:tgtEl>
                                          <p:spTgt spid="549">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49">
                                            <p:txEl>
                                              <p:pRg st="5" end="5"/>
                                            </p:txEl>
                                          </p:spTgt>
                                        </p:tgtEl>
                                        <p:attrNameLst>
                                          <p:attrName>style.visibility</p:attrName>
                                        </p:attrNameLst>
                                      </p:cBhvr>
                                      <p:to>
                                        <p:strVal val="visible"/>
                                      </p:to>
                                    </p:set>
                                    <p:animEffect transition="in" filter="wipe(down)">
                                      <p:cBhvr>
                                        <p:cTn id="10" dur="500"/>
                                        <p:tgtEl>
                                          <p:spTgt spid="549">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49">
                                            <p:txEl>
                                              <p:pRg st="6" end="6"/>
                                            </p:txEl>
                                          </p:spTgt>
                                        </p:tgtEl>
                                        <p:attrNameLst>
                                          <p:attrName>style.visibility</p:attrName>
                                        </p:attrNameLst>
                                      </p:cBhvr>
                                      <p:to>
                                        <p:strVal val="visible"/>
                                      </p:to>
                                    </p:set>
                                    <p:animEffect transition="in" filter="wipe(down)">
                                      <p:cBhvr>
                                        <p:cTn id="13" dur="500"/>
                                        <p:tgtEl>
                                          <p:spTgt spid="549">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49">
                                            <p:txEl>
                                              <p:pRg st="7" end="7"/>
                                            </p:txEl>
                                          </p:spTgt>
                                        </p:tgtEl>
                                        <p:attrNameLst>
                                          <p:attrName>style.visibility</p:attrName>
                                        </p:attrNameLst>
                                      </p:cBhvr>
                                      <p:to>
                                        <p:strVal val="visible"/>
                                      </p:to>
                                    </p:set>
                                    <p:animEffect transition="in" filter="wipe(down)">
                                      <p:cBhvr>
                                        <p:cTn id="16" dur="500"/>
                                        <p:tgtEl>
                                          <p:spTgt spid="54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62666" fill="hold"/>
                                        <p:tgtEl>
                                          <p:spTgt spid="2"/>
                                        </p:tgtEl>
                                      </p:cBhvr>
                                    </p:cmd>
                                  </p:childTnLst>
                                </p:cTn>
                              </p:par>
                            </p:childTnLst>
                          </p:cTn>
                        </p:par>
                      </p:childTnLst>
                    </p:cTn>
                  </p:par>
                </p:childTnLst>
              </p:cTn>
              <p:nextCondLst>
                <p:cond evt="onClick" delay="0">
                  <p:tgtEl>
                    <p:spTgt spid="2"/>
                  </p:tgtEl>
                </p:cond>
              </p:nextCondLst>
            </p:seq>
            <p:audio>
              <p:cMediaNode vol="80000">
                <p:cTn id="22"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127591"/>
            <a:ext cx="6140399" cy="988828"/>
          </a:xfrm>
          <a:prstGeom prst="rect">
            <a:avLst/>
          </a:prstGeom>
        </p:spPr>
        <p:txBody>
          <a:bodyPr lIns="91425" tIns="91425" rIns="91425" bIns="91425" anchor="b" anchorCtr="0">
            <a:noAutofit/>
          </a:bodyPr>
          <a:lstStyle/>
          <a:p>
            <a:pPr algn="ctr"/>
            <a:r>
              <a:rPr lang="vi-VN" sz="3000" dirty="0"/>
              <a:t>WHEN</a:t>
            </a:r>
            <a:br>
              <a:rPr lang="vi-VN" dirty="0"/>
            </a:br>
            <a:r>
              <a:rPr lang="en-US" sz="2500" dirty="0"/>
              <a:t>Exercise</a:t>
            </a:r>
            <a:endParaRPr lang="en" sz="2500" dirty="0"/>
          </a:p>
        </p:txBody>
      </p:sp>
      <p:sp>
        <p:nvSpPr>
          <p:cNvPr id="549" name="Shape 549"/>
          <p:cNvSpPr txBox="1">
            <a:spLocks noGrp="1"/>
          </p:cNvSpPr>
          <p:nvPr>
            <p:ph type="body" idx="1"/>
          </p:nvPr>
        </p:nvSpPr>
        <p:spPr>
          <a:xfrm>
            <a:off x="1239864" y="1367326"/>
            <a:ext cx="6989736" cy="3610800"/>
          </a:xfrm>
          <a:prstGeom prst="rect">
            <a:avLst/>
          </a:prstGeom>
        </p:spPr>
        <p:txBody>
          <a:bodyPr lIns="91425" tIns="91425" rIns="91425" bIns="91425" anchor="t" anchorCtr="0">
            <a:noAutofit/>
          </a:bodyPr>
          <a:lstStyle/>
          <a:p>
            <a:pPr marL="228600" lvl="0">
              <a:buNone/>
            </a:pPr>
            <a:r>
              <a:rPr lang="vi-VN" b="1" dirty="0"/>
              <a:t>2</a:t>
            </a:r>
            <a:r>
              <a:rPr lang="vi-VN" dirty="0"/>
              <a:t>. </a:t>
            </a:r>
            <a:r>
              <a:rPr lang="vi-VN" dirty="0" err="1"/>
              <a:t>When</a:t>
            </a:r>
            <a:r>
              <a:rPr lang="vi-VN" dirty="0"/>
              <a:t> do </a:t>
            </a:r>
            <a:r>
              <a:rPr lang="vi-VN" dirty="0" err="1"/>
              <a:t>you</a:t>
            </a:r>
            <a:r>
              <a:rPr lang="vi-VN" dirty="0"/>
              <a:t> </a:t>
            </a:r>
            <a:r>
              <a:rPr lang="vi-VN" dirty="0" err="1"/>
              <a:t>think</a:t>
            </a:r>
            <a:r>
              <a:rPr lang="vi-VN" dirty="0"/>
              <a:t> </a:t>
            </a:r>
            <a:r>
              <a:rPr lang="vi-VN" dirty="0" err="1"/>
              <a:t>you</a:t>
            </a:r>
            <a:r>
              <a:rPr lang="vi-VN" dirty="0"/>
              <a:t> can </a:t>
            </a:r>
            <a:r>
              <a:rPr lang="vi-VN" dirty="0" err="1"/>
              <a:t>finish</a:t>
            </a:r>
            <a:r>
              <a:rPr lang="vi-VN" dirty="0"/>
              <a:t> the </a:t>
            </a:r>
            <a:r>
              <a:rPr lang="vi-VN" dirty="0" err="1"/>
              <a:t>report</a:t>
            </a:r>
            <a:r>
              <a:rPr lang="vi-VN" dirty="0"/>
              <a:t>?</a:t>
            </a:r>
          </a:p>
          <a:p>
            <a:pPr marL="228600" lvl="0">
              <a:buNone/>
            </a:pPr>
            <a:r>
              <a:rPr lang="vi-VN" dirty="0"/>
              <a:t>	A. I </a:t>
            </a:r>
            <a:r>
              <a:rPr lang="vi-VN" dirty="0" err="1"/>
              <a:t>didn’t</a:t>
            </a:r>
            <a:r>
              <a:rPr lang="vi-VN" dirty="0"/>
              <a:t> </a:t>
            </a:r>
            <a:r>
              <a:rPr lang="vi-VN" dirty="0" err="1"/>
              <a:t>think</a:t>
            </a:r>
            <a:r>
              <a:rPr lang="vi-VN" dirty="0"/>
              <a:t> </a:t>
            </a:r>
            <a:r>
              <a:rPr lang="vi-VN" dirty="0" err="1"/>
              <a:t>it</a:t>
            </a:r>
            <a:r>
              <a:rPr lang="vi-VN" dirty="0"/>
              <a:t> </a:t>
            </a:r>
            <a:r>
              <a:rPr lang="vi-VN" dirty="0" err="1"/>
              <a:t>was</a:t>
            </a:r>
            <a:r>
              <a:rPr lang="vi-VN" dirty="0"/>
              <a:t> </a:t>
            </a:r>
            <a:r>
              <a:rPr lang="vi-VN" dirty="0" err="1"/>
              <a:t>difficult</a:t>
            </a:r>
            <a:r>
              <a:rPr lang="vi-VN" dirty="0"/>
              <a:t>.</a:t>
            </a:r>
          </a:p>
          <a:p>
            <a:pPr marL="228600" lvl="0">
              <a:buNone/>
            </a:pPr>
            <a:r>
              <a:rPr lang="vi-VN" b="1" dirty="0">
                <a:solidFill>
                  <a:schemeClr val="accent6">
                    <a:lumMod val="60000"/>
                    <a:lumOff val="40000"/>
                  </a:schemeClr>
                </a:solidFill>
              </a:rPr>
              <a:t>	B. </a:t>
            </a:r>
            <a:r>
              <a:rPr lang="vi-VN" b="1" dirty="0" err="1">
                <a:solidFill>
                  <a:schemeClr val="accent6">
                    <a:lumMod val="60000"/>
                    <a:lumOff val="40000"/>
                  </a:schemeClr>
                </a:solidFill>
              </a:rPr>
              <a:t>It</a:t>
            </a:r>
            <a:r>
              <a:rPr lang="vi-VN" b="1" dirty="0">
                <a:solidFill>
                  <a:schemeClr val="accent6">
                    <a:lumMod val="60000"/>
                    <a:lumOff val="40000"/>
                  </a:schemeClr>
                </a:solidFill>
              </a:rPr>
              <a:t> </a:t>
            </a:r>
            <a:r>
              <a:rPr lang="vi-VN" b="1" dirty="0" err="1">
                <a:solidFill>
                  <a:schemeClr val="accent6">
                    <a:lumMod val="60000"/>
                    <a:lumOff val="40000"/>
                  </a:schemeClr>
                </a:solidFill>
              </a:rPr>
              <a:t>will</a:t>
            </a:r>
            <a:r>
              <a:rPr lang="vi-VN" b="1" dirty="0">
                <a:solidFill>
                  <a:schemeClr val="accent6">
                    <a:lumMod val="60000"/>
                    <a:lumOff val="40000"/>
                  </a:schemeClr>
                </a:solidFill>
              </a:rPr>
              <a:t> be </a:t>
            </a:r>
            <a:r>
              <a:rPr lang="vi-VN" b="1" dirty="0" err="1">
                <a:solidFill>
                  <a:schemeClr val="accent6">
                    <a:lumMod val="60000"/>
                    <a:lumOff val="40000"/>
                  </a:schemeClr>
                </a:solidFill>
              </a:rPr>
              <a:t>done</a:t>
            </a:r>
            <a:r>
              <a:rPr lang="vi-VN" b="1" dirty="0">
                <a:solidFill>
                  <a:schemeClr val="accent6">
                    <a:lumMod val="60000"/>
                    <a:lumOff val="40000"/>
                  </a:schemeClr>
                </a:solidFill>
              </a:rPr>
              <a:t> </a:t>
            </a:r>
            <a:r>
              <a:rPr lang="vi-VN" b="1" dirty="0" err="1">
                <a:solidFill>
                  <a:schemeClr val="accent6">
                    <a:lumMod val="60000"/>
                    <a:lumOff val="40000"/>
                  </a:schemeClr>
                </a:solidFill>
              </a:rPr>
              <a:t>by</a:t>
            </a:r>
            <a:r>
              <a:rPr lang="vi-VN" b="1" dirty="0">
                <a:solidFill>
                  <a:schemeClr val="accent6">
                    <a:lumMod val="60000"/>
                    <a:lumOff val="40000"/>
                  </a:schemeClr>
                </a:solidFill>
              </a:rPr>
              <a:t> the </a:t>
            </a:r>
            <a:r>
              <a:rPr lang="vi-VN" b="1" dirty="0" err="1">
                <a:solidFill>
                  <a:schemeClr val="accent6">
                    <a:lumMod val="60000"/>
                    <a:lumOff val="40000"/>
                  </a:schemeClr>
                </a:solidFill>
              </a:rPr>
              <a:t>third</a:t>
            </a:r>
            <a:r>
              <a:rPr lang="vi-VN" b="1" dirty="0">
                <a:solidFill>
                  <a:schemeClr val="accent6">
                    <a:lumMod val="60000"/>
                    <a:lumOff val="40000"/>
                  </a:schemeClr>
                </a:solidFill>
              </a:rPr>
              <a:t>.</a:t>
            </a:r>
          </a:p>
          <a:p>
            <a:pPr marL="228600" lvl="0">
              <a:buNone/>
            </a:pPr>
            <a:r>
              <a:rPr lang="vi-VN" dirty="0">
                <a:solidFill>
                  <a:schemeClr val="accent6">
                    <a:lumMod val="60000"/>
                    <a:lumOff val="40000"/>
                  </a:schemeClr>
                </a:solidFill>
              </a:rPr>
              <a:t>	</a:t>
            </a:r>
            <a:r>
              <a:rPr lang="vi-VN" dirty="0"/>
              <a:t>C. </a:t>
            </a:r>
            <a:r>
              <a:rPr lang="vi-VN" dirty="0" err="1"/>
              <a:t>I’m</a:t>
            </a:r>
            <a:r>
              <a:rPr lang="vi-VN" dirty="0"/>
              <a:t> </a:t>
            </a:r>
            <a:r>
              <a:rPr lang="vi-VN" dirty="0" err="1"/>
              <a:t>looking</a:t>
            </a:r>
            <a:r>
              <a:rPr lang="vi-VN" dirty="0"/>
              <a:t> </a:t>
            </a:r>
            <a:r>
              <a:rPr lang="vi-VN" dirty="0" err="1"/>
              <a:t>forward</a:t>
            </a:r>
            <a:r>
              <a:rPr lang="vi-VN" dirty="0"/>
              <a:t> to </a:t>
            </a:r>
            <a:r>
              <a:rPr lang="vi-VN" dirty="0" err="1"/>
              <a:t>it</a:t>
            </a:r>
            <a:r>
              <a:rPr lang="vi-VN" dirty="0"/>
              <a:t>.</a:t>
            </a:r>
          </a:p>
          <a:p>
            <a:pPr marL="228600" lvl="0">
              <a:buNone/>
            </a:pPr>
            <a:endParaRPr lang="vi-VN" b="1" dirty="0"/>
          </a:p>
          <a:p>
            <a:pPr marL="228600" lvl="0">
              <a:buNone/>
            </a:pPr>
            <a:r>
              <a:rPr lang="vi-VN" b="1" dirty="0"/>
              <a:t>3</a:t>
            </a:r>
            <a:r>
              <a:rPr lang="vi-VN" dirty="0"/>
              <a:t>. </a:t>
            </a:r>
            <a:r>
              <a:rPr lang="vi-VN" dirty="0" err="1"/>
              <a:t>When</a:t>
            </a:r>
            <a:r>
              <a:rPr lang="vi-VN" dirty="0"/>
              <a:t> </a:t>
            </a:r>
            <a:r>
              <a:rPr lang="vi-VN" dirty="0" err="1"/>
              <a:t>are</a:t>
            </a:r>
            <a:r>
              <a:rPr lang="vi-VN" dirty="0"/>
              <a:t> </a:t>
            </a:r>
            <a:r>
              <a:rPr lang="vi-VN" dirty="0" err="1"/>
              <a:t>you</a:t>
            </a:r>
            <a:r>
              <a:rPr lang="vi-VN" dirty="0"/>
              <a:t> </a:t>
            </a:r>
            <a:r>
              <a:rPr lang="vi-VN" dirty="0" err="1"/>
              <a:t>visiting</a:t>
            </a:r>
            <a:r>
              <a:rPr lang="vi-VN" dirty="0"/>
              <a:t> the </a:t>
            </a:r>
            <a:r>
              <a:rPr lang="vi-VN" dirty="0" err="1"/>
              <a:t>Hong</a:t>
            </a:r>
            <a:r>
              <a:rPr lang="vi-VN" dirty="0"/>
              <a:t> </a:t>
            </a:r>
            <a:r>
              <a:rPr lang="vi-VN" dirty="0" err="1"/>
              <a:t>Kong</a:t>
            </a:r>
            <a:r>
              <a:rPr lang="vi-VN" dirty="0"/>
              <a:t> </a:t>
            </a:r>
            <a:r>
              <a:rPr lang="vi-VN" dirty="0" err="1"/>
              <a:t>branch</a:t>
            </a:r>
            <a:r>
              <a:rPr lang="vi-VN" dirty="0"/>
              <a:t>?</a:t>
            </a:r>
          </a:p>
          <a:p>
            <a:pPr marL="228600" lvl="0">
              <a:buNone/>
            </a:pPr>
            <a:r>
              <a:rPr lang="vi-VN" b="1" dirty="0">
                <a:solidFill>
                  <a:schemeClr val="accent6">
                    <a:lumMod val="60000"/>
                    <a:lumOff val="40000"/>
                  </a:schemeClr>
                </a:solidFill>
              </a:rPr>
              <a:t>	A. </a:t>
            </a:r>
            <a:r>
              <a:rPr lang="vi-VN" b="1" dirty="0" err="1">
                <a:solidFill>
                  <a:schemeClr val="accent6">
                    <a:lumMod val="60000"/>
                    <a:lumOff val="40000"/>
                  </a:schemeClr>
                </a:solidFill>
              </a:rPr>
              <a:t>I’m</a:t>
            </a:r>
            <a:r>
              <a:rPr lang="vi-VN" b="1" dirty="0">
                <a:solidFill>
                  <a:schemeClr val="accent6">
                    <a:lumMod val="60000"/>
                    <a:lumOff val="40000"/>
                  </a:schemeClr>
                </a:solidFill>
              </a:rPr>
              <a:t> </a:t>
            </a:r>
            <a:r>
              <a:rPr lang="vi-VN" b="1" dirty="0" err="1">
                <a:solidFill>
                  <a:schemeClr val="accent6">
                    <a:lumMod val="60000"/>
                    <a:lumOff val="40000"/>
                  </a:schemeClr>
                </a:solidFill>
              </a:rPr>
              <a:t>going</a:t>
            </a:r>
            <a:r>
              <a:rPr lang="vi-VN" b="1" dirty="0">
                <a:solidFill>
                  <a:schemeClr val="accent6">
                    <a:lumMod val="60000"/>
                    <a:lumOff val="40000"/>
                  </a:schemeClr>
                </a:solidFill>
              </a:rPr>
              <a:t> in a </a:t>
            </a:r>
            <a:r>
              <a:rPr lang="vi-VN" b="1" dirty="0" err="1">
                <a:solidFill>
                  <a:schemeClr val="accent6">
                    <a:lumMod val="60000"/>
                    <a:lumOff val="40000"/>
                  </a:schemeClr>
                </a:solidFill>
              </a:rPr>
              <a:t>few</a:t>
            </a:r>
            <a:r>
              <a:rPr lang="vi-VN" b="1" dirty="0">
                <a:solidFill>
                  <a:schemeClr val="accent6">
                    <a:lumMod val="60000"/>
                    <a:lumOff val="40000"/>
                  </a:schemeClr>
                </a:solidFill>
              </a:rPr>
              <a:t> </a:t>
            </a:r>
            <a:r>
              <a:rPr lang="vi-VN" b="1" dirty="0" err="1">
                <a:solidFill>
                  <a:schemeClr val="accent6">
                    <a:lumMod val="60000"/>
                    <a:lumOff val="40000"/>
                  </a:schemeClr>
                </a:solidFill>
              </a:rPr>
              <a:t>days</a:t>
            </a:r>
            <a:r>
              <a:rPr lang="vi-VN" b="1" dirty="0">
                <a:solidFill>
                  <a:schemeClr val="accent6">
                    <a:lumMod val="60000"/>
                    <a:lumOff val="40000"/>
                  </a:schemeClr>
                </a:solidFill>
              </a:rPr>
              <a:t>.</a:t>
            </a:r>
          </a:p>
          <a:p>
            <a:pPr marL="228600" lvl="0">
              <a:buNone/>
            </a:pPr>
            <a:r>
              <a:rPr lang="vi-VN" dirty="0"/>
              <a:t>	B. </a:t>
            </a:r>
            <a:r>
              <a:rPr lang="vi-VN" dirty="0" err="1"/>
              <a:t>Yes</a:t>
            </a:r>
            <a:r>
              <a:rPr lang="vi-VN" dirty="0"/>
              <a:t>, I am </a:t>
            </a:r>
            <a:r>
              <a:rPr lang="vi-VN" dirty="0" err="1"/>
              <a:t>visiting</a:t>
            </a:r>
            <a:r>
              <a:rPr lang="vi-VN" dirty="0"/>
              <a:t> </a:t>
            </a:r>
            <a:r>
              <a:rPr lang="vi-VN" dirty="0" err="1"/>
              <a:t>it</a:t>
            </a:r>
            <a:r>
              <a:rPr lang="vi-VN" dirty="0"/>
              <a:t> </a:t>
            </a:r>
            <a:r>
              <a:rPr lang="vi-VN" dirty="0" err="1"/>
              <a:t>soon</a:t>
            </a:r>
            <a:r>
              <a:rPr lang="vi-VN" dirty="0"/>
              <a:t>.</a:t>
            </a:r>
          </a:p>
          <a:p>
            <a:pPr marL="228600">
              <a:buNone/>
            </a:pPr>
            <a:r>
              <a:rPr lang="vi-VN" dirty="0"/>
              <a:t>	C. I </a:t>
            </a:r>
            <a:r>
              <a:rPr lang="vi-VN" dirty="0" err="1"/>
              <a:t>didn’t</a:t>
            </a:r>
            <a:r>
              <a:rPr lang="vi-VN" dirty="0"/>
              <a:t> go to </a:t>
            </a:r>
            <a:r>
              <a:rPr lang="vi-VN" dirty="0" err="1"/>
              <a:t>Hong</a:t>
            </a:r>
            <a:r>
              <a:rPr lang="vi-VN" dirty="0"/>
              <a:t> </a:t>
            </a:r>
            <a:r>
              <a:rPr lang="vi-VN" dirty="0" err="1"/>
              <a:t>Kong</a:t>
            </a:r>
            <a:r>
              <a:rPr lang="vi-VN" dirty="0"/>
              <a:t> </a:t>
            </a:r>
            <a:r>
              <a:rPr lang="vi-VN" dirty="0" err="1"/>
              <a:t>this</a:t>
            </a:r>
            <a:r>
              <a:rPr lang="vi-VN" dirty="0"/>
              <a:t> </a:t>
            </a:r>
            <a:r>
              <a:rPr lang="vi-VN" dirty="0" err="1"/>
              <a:t>time</a:t>
            </a:r>
            <a:r>
              <a:rPr lang="vi-VN" dirty="0"/>
              <a:t>.</a:t>
            </a:r>
          </a:p>
          <a:p>
            <a:pPr marL="228600" lvl="0">
              <a:buNone/>
            </a:pPr>
            <a:endParaRPr lang="vi-VN" b="1" dirty="0">
              <a:solidFill>
                <a:schemeClr val="accent6">
                  <a:lumMod val="60000"/>
                  <a:lumOff val="40000"/>
                </a:schemeClr>
              </a:solidFill>
            </a:endParaRPr>
          </a:p>
        </p:txBody>
      </p:sp>
      <p:sp>
        <p:nvSpPr>
          <p:cNvPr id="4" name="Shape 754">
            <a:extLst>
              <a:ext uri="{FF2B5EF4-FFF2-40B4-BE49-F238E27FC236}">
                <a16:creationId xmlns:a16="http://schemas.microsoft.com/office/drawing/2014/main" id="{3CF1A714-8753-4993-BF3E-4C02764148D1}"/>
              </a:ext>
            </a:extLst>
          </p:cNvPr>
          <p:cNvSpPr/>
          <p:nvPr/>
        </p:nvSpPr>
        <p:spPr>
          <a:xfrm rot="20653490">
            <a:off x="280477" y="595422"/>
            <a:ext cx="506330" cy="446569"/>
          </a:xfrm>
          <a:custGeom>
            <a:avLst/>
            <a:gdLst/>
            <a:ahLst/>
            <a:cxnLst/>
            <a:rect l="0" t="0" r="0" b="0"/>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 name="Shape 792">
            <a:extLst>
              <a:ext uri="{FF2B5EF4-FFF2-40B4-BE49-F238E27FC236}">
                <a16:creationId xmlns:a16="http://schemas.microsoft.com/office/drawing/2014/main" id="{CC946E64-393A-4AE4-9CD7-6E2F9D881DED}"/>
              </a:ext>
            </a:extLst>
          </p:cNvPr>
          <p:cNvSpPr/>
          <p:nvPr/>
        </p:nvSpPr>
        <p:spPr>
          <a:xfrm>
            <a:off x="192767" y="4639515"/>
            <a:ext cx="422260" cy="356848"/>
          </a:xfrm>
          <a:custGeom>
            <a:avLst/>
            <a:gdLst/>
            <a:ahLst/>
            <a:cxnLst/>
            <a:rect l="0" t="0" r="0" b="0"/>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9" name="Shape 756">
            <a:extLst>
              <a:ext uri="{FF2B5EF4-FFF2-40B4-BE49-F238E27FC236}">
                <a16:creationId xmlns:a16="http://schemas.microsoft.com/office/drawing/2014/main" id="{46A4C9B8-1E6A-4389-948C-F6F0270399B9}"/>
              </a:ext>
            </a:extLst>
          </p:cNvPr>
          <p:cNvSpPr/>
          <p:nvPr/>
        </p:nvSpPr>
        <p:spPr>
          <a:xfrm rot="2583240">
            <a:off x="488912" y="4409881"/>
            <a:ext cx="346226" cy="348324"/>
          </a:xfrm>
          <a:custGeom>
            <a:avLst/>
            <a:gdLst/>
            <a:ahLst/>
            <a:cxnLst/>
            <a:rect l="0" t="0" r="0" b="0"/>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199193567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9">
                                            <p:txEl>
                                              <p:pRg st="0" end="0"/>
                                            </p:txEl>
                                          </p:spTgt>
                                        </p:tgtEl>
                                        <p:attrNameLst>
                                          <p:attrName>style.visibility</p:attrName>
                                        </p:attrNameLst>
                                      </p:cBhvr>
                                      <p:to>
                                        <p:strVal val="visible"/>
                                      </p:to>
                                    </p:set>
                                    <p:animEffect transition="in" filter="wipe(down)">
                                      <p:cBhvr>
                                        <p:cTn id="7" dur="500"/>
                                        <p:tgtEl>
                                          <p:spTgt spid="54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49">
                                            <p:txEl>
                                              <p:pRg st="1" end="1"/>
                                            </p:txEl>
                                          </p:spTgt>
                                        </p:tgtEl>
                                        <p:attrNameLst>
                                          <p:attrName>style.visibility</p:attrName>
                                        </p:attrNameLst>
                                      </p:cBhvr>
                                      <p:to>
                                        <p:strVal val="visible"/>
                                      </p:to>
                                    </p:set>
                                    <p:animEffect transition="in" filter="wipe(down)">
                                      <p:cBhvr>
                                        <p:cTn id="10" dur="500"/>
                                        <p:tgtEl>
                                          <p:spTgt spid="549">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49">
                                            <p:txEl>
                                              <p:pRg st="2" end="2"/>
                                            </p:txEl>
                                          </p:spTgt>
                                        </p:tgtEl>
                                        <p:attrNameLst>
                                          <p:attrName>style.visibility</p:attrName>
                                        </p:attrNameLst>
                                      </p:cBhvr>
                                      <p:to>
                                        <p:strVal val="visible"/>
                                      </p:to>
                                    </p:set>
                                    <p:animEffect transition="in" filter="wipe(down)">
                                      <p:cBhvr>
                                        <p:cTn id="13" dur="500"/>
                                        <p:tgtEl>
                                          <p:spTgt spid="549">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49">
                                            <p:txEl>
                                              <p:pRg st="3" end="3"/>
                                            </p:txEl>
                                          </p:spTgt>
                                        </p:tgtEl>
                                        <p:attrNameLst>
                                          <p:attrName>style.visibility</p:attrName>
                                        </p:attrNameLst>
                                      </p:cBhvr>
                                      <p:to>
                                        <p:strVal val="visible"/>
                                      </p:to>
                                    </p:set>
                                    <p:animEffect transition="in" filter="wipe(down)">
                                      <p:cBhvr>
                                        <p:cTn id="16" dur="500"/>
                                        <p:tgtEl>
                                          <p:spTgt spid="549">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549">
                                            <p:txEl>
                                              <p:pRg st="5" end="5"/>
                                            </p:txEl>
                                          </p:spTgt>
                                        </p:tgtEl>
                                        <p:attrNameLst>
                                          <p:attrName>style.visibility</p:attrName>
                                        </p:attrNameLst>
                                      </p:cBhvr>
                                      <p:to>
                                        <p:strVal val="visible"/>
                                      </p:to>
                                    </p:set>
                                    <p:animEffect transition="in" filter="wipe(down)">
                                      <p:cBhvr>
                                        <p:cTn id="19" dur="500"/>
                                        <p:tgtEl>
                                          <p:spTgt spid="549">
                                            <p:txEl>
                                              <p:pRg st="5" end="5"/>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549">
                                            <p:txEl>
                                              <p:pRg st="6" end="6"/>
                                            </p:txEl>
                                          </p:spTgt>
                                        </p:tgtEl>
                                        <p:attrNameLst>
                                          <p:attrName>style.visibility</p:attrName>
                                        </p:attrNameLst>
                                      </p:cBhvr>
                                      <p:to>
                                        <p:strVal val="visible"/>
                                      </p:to>
                                    </p:set>
                                    <p:animEffect transition="in" filter="wipe(down)">
                                      <p:cBhvr>
                                        <p:cTn id="22" dur="500"/>
                                        <p:tgtEl>
                                          <p:spTgt spid="549">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549">
                                            <p:txEl>
                                              <p:pRg st="7" end="7"/>
                                            </p:txEl>
                                          </p:spTgt>
                                        </p:tgtEl>
                                        <p:attrNameLst>
                                          <p:attrName>style.visibility</p:attrName>
                                        </p:attrNameLst>
                                      </p:cBhvr>
                                      <p:to>
                                        <p:strVal val="visible"/>
                                      </p:to>
                                    </p:set>
                                    <p:animEffect transition="in" filter="wipe(down)">
                                      <p:cBhvr>
                                        <p:cTn id="25" dur="500"/>
                                        <p:tgtEl>
                                          <p:spTgt spid="549">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549">
                                            <p:txEl>
                                              <p:pRg st="8" end="8"/>
                                            </p:txEl>
                                          </p:spTgt>
                                        </p:tgtEl>
                                        <p:attrNameLst>
                                          <p:attrName>style.visibility</p:attrName>
                                        </p:attrNameLst>
                                      </p:cBhvr>
                                      <p:to>
                                        <p:strVal val="visible"/>
                                      </p:to>
                                    </p:set>
                                    <p:animEffect transition="in" filter="wipe(down)">
                                      <p:cBhvr>
                                        <p:cTn id="28" dur="500"/>
                                        <p:tgtEl>
                                          <p:spTgt spid="54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title" idx="4294967295"/>
          </p:nvPr>
        </p:nvSpPr>
        <p:spPr>
          <a:xfrm>
            <a:off x="1501800" y="225024"/>
            <a:ext cx="6140399" cy="1263533"/>
          </a:xfrm>
          <a:prstGeom prst="rect">
            <a:avLst/>
          </a:prstGeom>
          <a:noFill/>
          <a:ln>
            <a:noFill/>
          </a:ln>
        </p:spPr>
        <p:txBody>
          <a:bodyPr lIns="91425" tIns="91425" rIns="91425" bIns="91425" anchor="b" anchorCtr="0">
            <a:noAutofit/>
          </a:bodyPr>
          <a:lstStyle/>
          <a:p>
            <a:pPr lvl="0" algn="ctr"/>
            <a:r>
              <a:rPr lang="en-US" sz="3000" dirty="0"/>
              <a:t>Overview part 2</a:t>
            </a:r>
            <a:endParaRPr lang="en" sz="3000" dirty="0"/>
          </a:p>
        </p:txBody>
      </p:sp>
      <p:cxnSp>
        <p:nvCxnSpPr>
          <p:cNvPr id="640" name="Shape 640"/>
          <p:cNvCxnSpPr/>
          <p:nvPr/>
        </p:nvCxnSpPr>
        <p:spPr>
          <a:xfrm>
            <a:off x="-4800" y="2156035"/>
            <a:ext cx="9153599" cy="0"/>
          </a:xfrm>
          <a:prstGeom prst="straightConnector1">
            <a:avLst/>
          </a:prstGeom>
          <a:noFill/>
          <a:ln w="19050" cap="rnd" cmpd="sng">
            <a:solidFill>
              <a:srgbClr val="1C4587"/>
            </a:solidFill>
            <a:prstDash val="dash"/>
            <a:round/>
            <a:headEnd type="none" w="lg" len="lg"/>
            <a:tailEnd type="none" w="lg" len="lg"/>
          </a:ln>
        </p:spPr>
      </p:cxnSp>
      <p:sp>
        <p:nvSpPr>
          <p:cNvPr id="643" name="Shape 643"/>
          <p:cNvSpPr/>
          <p:nvPr/>
        </p:nvSpPr>
        <p:spPr>
          <a:xfrm>
            <a:off x="4476603" y="5301331"/>
            <a:ext cx="419099" cy="419399"/>
          </a:xfrm>
          <a:prstGeom prst="donut">
            <a:avLst>
              <a:gd name="adj" fmla="val 24108"/>
            </a:avLst>
          </a:prstGeom>
          <a:solidFill>
            <a:srgbClr val="3C78D8"/>
          </a:solidFill>
          <a:ln>
            <a:noFill/>
          </a:ln>
        </p:spPr>
        <p:txBody>
          <a:bodyPr lIns="91425" tIns="91425" rIns="91425" bIns="91425" anchor="ctr" anchorCtr="0">
            <a:noAutofit/>
          </a:bodyPr>
          <a:lstStyle/>
          <a:p>
            <a:pPr lvl="0">
              <a:spcBef>
                <a:spcPts val="0"/>
              </a:spcBef>
              <a:buNone/>
            </a:pPr>
            <a:endParaRPr/>
          </a:p>
        </p:txBody>
      </p:sp>
      <p:cxnSp>
        <p:nvCxnSpPr>
          <p:cNvPr id="645" name="Shape 645"/>
          <p:cNvCxnSpPr>
            <a:cxnSpLocks/>
          </p:cNvCxnSpPr>
          <p:nvPr/>
        </p:nvCxnSpPr>
        <p:spPr>
          <a:xfrm>
            <a:off x="4686153" y="5482456"/>
            <a:ext cx="0" cy="876300"/>
          </a:xfrm>
          <a:prstGeom prst="straightConnector1">
            <a:avLst/>
          </a:prstGeom>
          <a:noFill/>
          <a:ln w="19050" cap="flat" cmpd="sng">
            <a:solidFill>
              <a:srgbClr val="3C78D8"/>
            </a:solidFill>
            <a:prstDash val="solid"/>
            <a:round/>
            <a:headEnd type="oval" w="lg" len="lg"/>
            <a:tailEnd type="diamond" w="lg" len="lg"/>
          </a:ln>
        </p:spPr>
      </p:cxnSp>
      <p:sp>
        <p:nvSpPr>
          <p:cNvPr id="648" name="Shape 648"/>
          <p:cNvSpPr txBox="1"/>
          <p:nvPr/>
        </p:nvSpPr>
        <p:spPr>
          <a:xfrm>
            <a:off x="3137905" y="6503296"/>
            <a:ext cx="3211523" cy="2220031"/>
          </a:xfrm>
          <a:prstGeom prst="rect">
            <a:avLst/>
          </a:prstGeom>
          <a:noFill/>
          <a:ln>
            <a:noFill/>
          </a:ln>
        </p:spPr>
        <p:txBody>
          <a:bodyPr lIns="91425" tIns="91425" rIns="91425" bIns="91425" anchor="ctr" anchorCtr="0">
            <a:noAutofit/>
          </a:bodyPr>
          <a:lstStyle/>
          <a:p>
            <a:pPr lvl="0" algn="ctr"/>
            <a:r>
              <a:rPr lang="en-US" sz="2500" dirty="0">
                <a:solidFill>
                  <a:srgbClr val="3D4965"/>
                </a:solidFill>
                <a:latin typeface="Dosis"/>
                <a:sym typeface="Dosis"/>
              </a:rPr>
              <a:t>Using the transcript to understand the question and the answer clearly</a:t>
            </a:r>
            <a:endParaRPr lang="en" sz="2500" dirty="0">
              <a:solidFill>
                <a:srgbClr val="3D4965"/>
              </a:solidFill>
              <a:latin typeface="Dosis"/>
              <a:sym typeface="Dosis"/>
            </a:endParaRPr>
          </a:p>
        </p:txBody>
      </p:sp>
      <p:sp>
        <p:nvSpPr>
          <p:cNvPr id="14" name="Shape 643">
            <a:extLst>
              <a:ext uri="{FF2B5EF4-FFF2-40B4-BE49-F238E27FC236}">
                <a16:creationId xmlns:a16="http://schemas.microsoft.com/office/drawing/2014/main" id="{F20CCB1A-500A-4BD6-8AC0-D312042AECE6}"/>
              </a:ext>
            </a:extLst>
          </p:cNvPr>
          <p:cNvSpPr/>
          <p:nvPr/>
        </p:nvSpPr>
        <p:spPr>
          <a:xfrm>
            <a:off x="-1780982" y="3726501"/>
            <a:ext cx="419099" cy="419399"/>
          </a:xfrm>
          <a:prstGeom prst="donut">
            <a:avLst>
              <a:gd name="adj" fmla="val 24108"/>
            </a:avLst>
          </a:prstGeom>
          <a:solidFill>
            <a:srgbClr val="3C78D8"/>
          </a:solidFill>
          <a:ln>
            <a:noFill/>
          </a:ln>
        </p:spPr>
        <p:txBody>
          <a:bodyPr lIns="91425" tIns="91425" rIns="91425" bIns="91425" anchor="ctr" anchorCtr="0">
            <a:noAutofit/>
          </a:bodyPr>
          <a:lstStyle/>
          <a:p>
            <a:pPr lvl="0">
              <a:spcBef>
                <a:spcPts val="0"/>
              </a:spcBef>
              <a:buNone/>
            </a:pPr>
            <a:endParaRPr/>
          </a:p>
        </p:txBody>
      </p:sp>
      <p:cxnSp>
        <p:nvCxnSpPr>
          <p:cNvPr id="15" name="Shape 645">
            <a:extLst>
              <a:ext uri="{FF2B5EF4-FFF2-40B4-BE49-F238E27FC236}">
                <a16:creationId xmlns:a16="http://schemas.microsoft.com/office/drawing/2014/main" id="{6461F677-3F2A-4E21-9FD4-5D3D88367687}"/>
              </a:ext>
            </a:extLst>
          </p:cNvPr>
          <p:cNvCxnSpPr/>
          <p:nvPr/>
        </p:nvCxnSpPr>
        <p:spPr>
          <a:xfrm>
            <a:off x="-1571432" y="3936201"/>
            <a:ext cx="0" cy="876300"/>
          </a:xfrm>
          <a:prstGeom prst="straightConnector1">
            <a:avLst/>
          </a:prstGeom>
          <a:noFill/>
          <a:ln w="19050" cap="flat" cmpd="sng">
            <a:solidFill>
              <a:srgbClr val="3C78D8"/>
            </a:solidFill>
            <a:prstDash val="solid"/>
            <a:round/>
            <a:headEnd type="oval" w="lg" len="lg"/>
            <a:tailEnd type="diamond" w="lg" len="lg"/>
          </a:ln>
        </p:spPr>
      </p:cxnSp>
      <p:sp>
        <p:nvSpPr>
          <p:cNvPr id="16" name="Shape 648">
            <a:extLst>
              <a:ext uri="{FF2B5EF4-FFF2-40B4-BE49-F238E27FC236}">
                <a16:creationId xmlns:a16="http://schemas.microsoft.com/office/drawing/2014/main" id="{63C093D6-FC7F-44BB-A058-D4670283B12F}"/>
              </a:ext>
            </a:extLst>
          </p:cNvPr>
          <p:cNvSpPr txBox="1"/>
          <p:nvPr/>
        </p:nvSpPr>
        <p:spPr>
          <a:xfrm>
            <a:off x="-2933138" y="5034171"/>
            <a:ext cx="2820122" cy="980039"/>
          </a:xfrm>
          <a:prstGeom prst="rect">
            <a:avLst/>
          </a:prstGeom>
          <a:noFill/>
          <a:ln>
            <a:noFill/>
          </a:ln>
        </p:spPr>
        <p:txBody>
          <a:bodyPr lIns="91425" tIns="91425" rIns="91425" bIns="91425" anchor="ctr" anchorCtr="0">
            <a:noAutofit/>
          </a:bodyPr>
          <a:lstStyle/>
          <a:p>
            <a:pPr lvl="0" algn="ctr"/>
            <a:r>
              <a:rPr lang="en-US" sz="2500" dirty="0">
                <a:solidFill>
                  <a:srgbClr val="3D4965"/>
                </a:solidFill>
                <a:latin typeface="Dosis"/>
              </a:rPr>
              <a:t>Find out at least 3 answers in your </a:t>
            </a:r>
          </a:p>
          <a:p>
            <a:pPr lvl="0" algn="ctr"/>
            <a:r>
              <a:rPr lang="en-US" sz="2500" dirty="0">
                <a:solidFill>
                  <a:srgbClr val="3D4965"/>
                </a:solidFill>
                <a:latin typeface="Dosis"/>
              </a:rPr>
              <a:t>mind for it</a:t>
            </a:r>
            <a:endParaRPr lang="en" sz="2500" dirty="0">
              <a:solidFill>
                <a:srgbClr val="3D4965"/>
              </a:solidFill>
              <a:latin typeface="Dosis"/>
              <a:sym typeface="Dosis"/>
            </a:endParaRPr>
          </a:p>
        </p:txBody>
      </p:sp>
      <p:sp>
        <p:nvSpPr>
          <p:cNvPr id="20" name="Shape 643">
            <a:extLst>
              <a:ext uri="{FF2B5EF4-FFF2-40B4-BE49-F238E27FC236}">
                <a16:creationId xmlns:a16="http://schemas.microsoft.com/office/drawing/2014/main" id="{EBC408B1-EF76-4021-A4DC-4C7B30937D79}"/>
              </a:ext>
            </a:extLst>
          </p:cNvPr>
          <p:cNvSpPr/>
          <p:nvPr/>
        </p:nvSpPr>
        <p:spPr>
          <a:xfrm>
            <a:off x="11434574" y="3551102"/>
            <a:ext cx="419099" cy="419399"/>
          </a:xfrm>
          <a:prstGeom prst="donut">
            <a:avLst>
              <a:gd name="adj" fmla="val 24108"/>
            </a:avLst>
          </a:prstGeom>
          <a:solidFill>
            <a:srgbClr val="3C78D8"/>
          </a:solidFill>
          <a:ln>
            <a:noFill/>
          </a:ln>
        </p:spPr>
        <p:txBody>
          <a:bodyPr lIns="91425" tIns="91425" rIns="91425" bIns="91425" anchor="ctr" anchorCtr="0">
            <a:noAutofit/>
          </a:bodyPr>
          <a:lstStyle/>
          <a:p>
            <a:pPr lvl="0">
              <a:spcBef>
                <a:spcPts val="0"/>
              </a:spcBef>
              <a:buNone/>
            </a:pPr>
            <a:endParaRPr/>
          </a:p>
        </p:txBody>
      </p:sp>
      <p:cxnSp>
        <p:nvCxnSpPr>
          <p:cNvPr id="21" name="Shape 645">
            <a:extLst>
              <a:ext uri="{FF2B5EF4-FFF2-40B4-BE49-F238E27FC236}">
                <a16:creationId xmlns:a16="http://schemas.microsoft.com/office/drawing/2014/main" id="{65394120-C382-44BD-BA12-D7518547043A}"/>
              </a:ext>
            </a:extLst>
          </p:cNvPr>
          <p:cNvCxnSpPr>
            <a:cxnSpLocks/>
          </p:cNvCxnSpPr>
          <p:nvPr/>
        </p:nvCxnSpPr>
        <p:spPr>
          <a:xfrm>
            <a:off x="11625075" y="3740020"/>
            <a:ext cx="0" cy="876300"/>
          </a:xfrm>
          <a:prstGeom prst="straightConnector1">
            <a:avLst/>
          </a:prstGeom>
          <a:noFill/>
          <a:ln w="19050" cap="flat" cmpd="sng">
            <a:solidFill>
              <a:srgbClr val="3C78D8"/>
            </a:solidFill>
            <a:prstDash val="solid"/>
            <a:round/>
            <a:headEnd type="oval" w="lg" len="lg"/>
            <a:tailEnd type="diamond" w="lg" len="lg"/>
          </a:ln>
        </p:spPr>
      </p:cxnSp>
      <p:sp>
        <p:nvSpPr>
          <p:cNvPr id="22" name="Shape 648">
            <a:extLst>
              <a:ext uri="{FF2B5EF4-FFF2-40B4-BE49-F238E27FC236}">
                <a16:creationId xmlns:a16="http://schemas.microsoft.com/office/drawing/2014/main" id="{F125D28B-60BE-4C12-8177-208F116E8B0B}"/>
              </a:ext>
            </a:extLst>
          </p:cNvPr>
          <p:cNvSpPr txBox="1"/>
          <p:nvPr/>
        </p:nvSpPr>
        <p:spPr>
          <a:xfrm>
            <a:off x="9065942" y="4657650"/>
            <a:ext cx="1876035" cy="1012795"/>
          </a:xfrm>
          <a:prstGeom prst="rect">
            <a:avLst/>
          </a:prstGeom>
          <a:noFill/>
          <a:ln>
            <a:noFill/>
          </a:ln>
        </p:spPr>
        <p:txBody>
          <a:bodyPr lIns="91425" tIns="91425" rIns="91425" bIns="91425" anchor="ctr" anchorCtr="0">
            <a:noAutofit/>
          </a:bodyPr>
          <a:lstStyle/>
          <a:p>
            <a:pPr algn="ctr"/>
            <a:r>
              <a:rPr lang="en-US" sz="2500" dirty="0">
                <a:solidFill>
                  <a:srgbClr val="3D4965"/>
                </a:solidFill>
                <a:latin typeface="Dosis"/>
              </a:rPr>
              <a:t>Listen to real conversations</a:t>
            </a:r>
            <a:endParaRPr lang="en" sz="2500" dirty="0">
              <a:solidFill>
                <a:srgbClr val="3D4965"/>
              </a:solidFill>
              <a:latin typeface="Dosis"/>
              <a:sym typeface="Dosis"/>
            </a:endParaRPr>
          </a:p>
        </p:txBody>
      </p:sp>
      <p:sp>
        <p:nvSpPr>
          <p:cNvPr id="59" name="Shape 753">
            <a:extLst>
              <a:ext uri="{FF2B5EF4-FFF2-40B4-BE49-F238E27FC236}">
                <a16:creationId xmlns:a16="http://schemas.microsoft.com/office/drawing/2014/main" id="{096C4E88-EC41-4123-B521-76E899D3B9C6}"/>
              </a:ext>
            </a:extLst>
          </p:cNvPr>
          <p:cNvSpPr/>
          <p:nvPr/>
        </p:nvSpPr>
        <p:spPr>
          <a:xfrm>
            <a:off x="1743741" y="1935125"/>
            <a:ext cx="453572" cy="411561"/>
          </a:xfrm>
          <a:custGeom>
            <a:avLst/>
            <a:gdLst/>
            <a:ahLst/>
            <a:cxnLst/>
            <a:rect l="0" t="0" r="0" b="0"/>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61" name="Shape 753">
            <a:extLst>
              <a:ext uri="{FF2B5EF4-FFF2-40B4-BE49-F238E27FC236}">
                <a16:creationId xmlns:a16="http://schemas.microsoft.com/office/drawing/2014/main" id="{112910CD-B3A4-4D4D-9ADD-F79CBF1AF9F5}"/>
              </a:ext>
            </a:extLst>
          </p:cNvPr>
          <p:cNvSpPr/>
          <p:nvPr/>
        </p:nvSpPr>
        <p:spPr>
          <a:xfrm>
            <a:off x="4501502" y="1924492"/>
            <a:ext cx="453572" cy="411561"/>
          </a:xfrm>
          <a:custGeom>
            <a:avLst/>
            <a:gdLst/>
            <a:ahLst/>
            <a:cxnLst/>
            <a:rect l="0" t="0" r="0" b="0"/>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62" name="Shape 753">
            <a:extLst>
              <a:ext uri="{FF2B5EF4-FFF2-40B4-BE49-F238E27FC236}">
                <a16:creationId xmlns:a16="http://schemas.microsoft.com/office/drawing/2014/main" id="{3AC94BD6-860E-4F0D-8496-4671E7887283}"/>
              </a:ext>
            </a:extLst>
          </p:cNvPr>
          <p:cNvSpPr/>
          <p:nvPr/>
        </p:nvSpPr>
        <p:spPr>
          <a:xfrm>
            <a:off x="7220526" y="1928988"/>
            <a:ext cx="453572" cy="411561"/>
          </a:xfrm>
          <a:custGeom>
            <a:avLst/>
            <a:gdLst/>
            <a:ahLst/>
            <a:cxnLst/>
            <a:rect l="0" t="0" r="0" b="0"/>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335923283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path" presetSubtype="0" accel="50000" decel="50000" fill="hold" grpId="0" nodeType="clickEffect">
                                  <p:stCondLst>
                                    <p:cond delay="0"/>
                                  </p:stCondLst>
                                  <p:childTnLst>
                                    <p:animMotion origin="layout" path="M -5E-6 0.00988 L 0.19289 0.00988 C 0.27935 0.00988 0.38577 -0.08858 0.38577 -0.1679 L 0.38577 -0.34537 " pathEditMode="relative" rAng="0" ptsTypes="AAAA">
                                      <p:cBhvr>
                                        <p:cTn id="6" dur="2000" fill="hold"/>
                                        <p:tgtEl>
                                          <p:spTgt spid="14"/>
                                        </p:tgtEl>
                                        <p:attrNameLst>
                                          <p:attrName>ppt_x</p:attrName>
                                          <p:attrName>ppt_y</p:attrName>
                                        </p:attrNameLst>
                                      </p:cBhvr>
                                      <p:rCtr x="19288" y="-17778"/>
                                    </p:animMotion>
                                  </p:childTnLst>
                                </p:cTn>
                              </p:par>
                              <p:par>
                                <p:cTn id="7" presetID="43" presetClass="path" presetSubtype="0" accel="50000" decel="50000" fill="hold" nodeType="withEffect">
                                  <p:stCondLst>
                                    <p:cond delay="0"/>
                                  </p:stCondLst>
                                  <p:childTnLst>
                                    <p:animMotion origin="layout" path="M -5E-6 -0.07346 L 0.19289 -0.07346 C 0.27935 -0.07346 0.38577 -0.15185 0.38577 -0.21512 L 0.38577 -0.35648 " pathEditMode="relative" rAng="0" ptsTypes="AAAA">
                                      <p:cBhvr>
                                        <p:cTn id="8" dur="2000" fill="hold"/>
                                        <p:tgtEl>
                                          <p:spTgt spid="15"/>
                                        </p:tgtEl>
                                        <p:attrNameLst>
                                          <p:attrName>ppt_x</p:attrName>
                                          <p:attrName>ppt_y</p:attrName>
                                        </p:attrNameLst>
                                      </p:cBhvr>
                                      <p:rCtr x="19288" y="-14167"/>
                                    </p:animMotion>
                                  </p:childTnLst>
                                </p:cTn>
                              </p:par>
                              <p:par>
                                <p:cTn id="9" presetID="43" presetClass="path" presetSubtype="0" accel="50000" decel="50000" fill="hold" grpId="0" nodeType="withEffect">
                                  <p:stCondLst>
                                    <p:cond delay="0"/>
                                  </p:stCondLst>
                                  <p:childTnLst>
                                    <p:animMotion origin="layout" path="M -0.00417 -0.04229 L 0.18784 -0.04229 C 0.27396 -0.04229 0.38003 -0.13735 0.38003 -0.21389 L 0.38003 -0.3855 " pathEditMode="relative" rAng="0" ptsTypes="AAAA">
                                      <p:cBhvr>
                                        <p:cTn id="10" dur="2000" fill="hold"/>
                                        <p:tgtEl>
                                          <p:spTgt spid="16"/>
                                        </p:tgtEl>
                                        <p:attrNameLst>
                                          <p:attrName>ppt_x</p:attrName>
                                          <p:attrName>ppt_y</p:attrName>
                                        </p:attrNameLst>
                                      </p:cBhvr>
                                      <p:rCtr x="19201" y="-17160"/>
                                    </p:animMotion>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grpId="0" nodeType="clickEffect">
                                  <p:stCondLst>
                                    <p:cond delay="0"/>
                                  </p:stCondLst>
                                  <p:childTnLst>
                                    <p:animMotion origin="layout" path="M -1.11022E-16 0.00185 L -1.11022E-16 -0.65031 " pathEditMode="relative" rAng="0" ptsTypes="AA">
                                      <p:cBhvr>
                                        <p:cTn id="14" dur="2000" fill="hold"/>
                                        <p:tgtEl>
                                          <p:spTgt spid="643"/>
                                        </p:tgtEl>
                                        <p:attrNameLst>
                                          <p:attrName>ppt_x</p:attrName>
                                          <p:attrName>ppt_y</p:attrName>
                                        </p:attrNameLst>
                                      </p:cBhvr>
                                      <p:rCtr x="0" y="-32623"/>
                                    </p:animMotion>
                                  </p:childTnLst>
                                </p:cTn>
                              </p:par>
                              <p:par>
                                <p:cTn id="15" presetID="64" presetClass="path" presetSubtype="0" accel="50000" decel="50000" fill="hold" nodeType="withEffect">
                                  <p:stCondLst>
                                    <p:cond delay="0"/>
                                  </p:stCondLst>
                                  <p:childTnLst>
                                    <p:animMotion origin="layout" path="M -1.11022E-16 0.05371 L -1.11022E-16 -0.65586 " pathEditMode="relative" rAng="0" ptsTypes="AA">
                                      <p:cBhvr>
                                        <p:cTn id="16" dur="2000" fill="hold"/>
                                        <p:tgtEl>
                                          <p:spTgt spid="645"/>
                                        </p:tgtEl>
                                        <p:attrNameLst>
                                          <p:attrName>ppt_x</p:attrName>
                                          <p:attrName>ppt_y</p:attrName>
                                        </p:attrNameLst>
                                      </p:cBhvr>
                                      <p:rCtr x="0" y="-35494"/>
                                    </p:animMotion>
                                  </p:childTnLst>
                                </p:cTn>
                              </p:par>
                              <p:par>
                                <p:cTn id="17" presetID="64" presetClass="path" presetSubtype="0" accel="50000" decel="50000" fill="hold" grpId="0" nodeType="withEffect">
                                  <p:stCondLst>
                                    <p:cond delay="0"/>
                                  </p:stCondLst>
                                  <p:childTnLst>
                                    <p:animMotion origin="layout" path="M -0.00625 -0.00185 L -0.00625 -0.79167 " pathEditMode="relative" rAng="0" ptsTypes="AA">
                                      <p:cBhvr>
                                        <p:cTn id="18" dur="2000" fill="hold"/>
                                        <p:tgtEl>
                                          <p:spTgt spid="648"/>
                                        </p:tgtEl>
                                        <p:attrNameLst>
                                          <p:attrName>ppt_x</p:attrName>
                                          <p:attrName>ppt_y</p:attrName>
                                        </p:attrNameLst>
                                      </p:cBhvr>
                                      <p:rCtr x="0" y="-39506"/>
                                    </p:animMotion>
                                  </p:childTnLst>
                                </p:cTn>
                              </p:par>
                            </p:childTnLst>
                          </p:cTn>
                        </p:par>
                      </p:childTnLst>
                    </p:cTn>
                  </p:par>
                  <p:par>
                    <p:cTn id="19" fill="hold">
                      <p:stCondLst>
                        <p:cond delay="indefinite"/>
                      </p:stCondLst>
                      <p:childTnLst>
                        <p:par>
                          <p:cTn id="20" fill="hold">
                            <p:stCondLst>
                              <p:cond delay="0"/>
                            </p:stCondLst>
                            <p:childTnLst>
                              <p:par>
                                <p:cTn id="21" presetID="50" presetClass="path" presetSubtype="0" accel="50000" decel="50000" fill="hold" grpId="0" nodeType="clickEffect">
                                  <p:stCondLst>
                                    <p:cond delay="0"/>
                                  </p:stCondLst>
                                  <p:childTnLst>
                                    <p:animMotion origin="layout" path="M -0.09618 0.03951 L -0.27795 0.03951 C -0.35955 0.03951 -0.46007 -0.05802 -0.46007 -0.13673 L -0.46007 -0.31389 " pathEditMode="relative" rAng="10800000" ptsTypes="AAAA">
                                      <p:cBhvr>
                                        <p:cTn id="22" dur="2000" fill="hold"/>
                                        <p:tgtEl>
                                          <p:spTgt spid="20"/>
                                        </p:tgtEl>
                                        <p:attrNameLst>
                                          <p:attrName>ppt_x</p:attrName>
                                          <p:attrName>ppt_y</p:attrName>
                                        </p:attrNameLst>
                                      </p:cBhvr>
                                      <p:rCtr x="-18194" y="-17654"/>
                                    </p:animMotion>
                                  </p:childTnLst>
                                </p:cTn>
                              </p:par>
                              <p:par>
                                <p:cTn id="23" presetID="50" presetClass="path" presetSubtype="0" accel="50000" decel="50000" fill="hold" nodeType="withEffect">
                                  <p:stCondLst>
                                    <p:cond delay="0"/>
                                  </p:stCondLst>
                                  <p:childTnLst>
                                    <p:animMotion origin="layout" path="M -0.09513 -0.00062 L -0.27656 -0.00062 C -0.35781 -0.00062 -0.45816 -0.08828 -0.45816 -0.16019 L -0.45816 -0.31976 " pathEditMode="relative" rAng="10800000" ptsTypes="AAAA">
                                      <p:cBhvr>
                                        <p:cTn id="24" dur="2000" fill="hold"/>
                                        <p:tgtEl>
                                          <p:spTgt spid="21"/>
                                        </p:tgtEl>
                                        <p:attrNameLst>
                                          <p:attrName>ppt_x</p:attrName>
                                          <p:attrName>ppt_y</p:attrName>
                                        </p:attrNameLst>
                                      </p:cBhvr>
                                      <p:rCtr x="-18142" y="-15957"/>
                                    </p:animMotion>
                                  </p:childTnLst>
                                </p:cTn>
                              </p:par>
                              <p:par>
                                <p:cTn id="25" presetID="50" presetClass="path" presetSubtype="0" accel="50000" decel="50000" fill="hold" grpId="0" nodeType="withEffect">
                                  <p:stCondLst>
                                    <p:cond delay="0"/>
                                  </p:stCondLst>
                                  <p:childTnLst>
                                    <p:animMotion origin="layout" path="M 0.16771 -0.10247 L -0.05608 -0.10247 C -0.15643 -0.10247 -0.28004 -0.1716 -0.28004 -0.22747 L -0.28004 -0.35247 " pathEditMode="relative" rAng="10800000" ptsTypes="AAAA">
                                      <p:cBhvr>
                                        <p:cTn id="26" dur="2000" fill="hold"/>
                                        <p:tgtEl>
                                          <p:spTgt spid="22"/>
                                        </p:tgtEl>
                                        <p:attrNameLst>
                                          <p:attrName>ppt_x</p:attrName>
                                          <p:attrName>ppt_y</p:attrName>
                                        </p:attrNameLst>
                                      </p:cBhvr>
                                      <p:rCtr x="-22378"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0" animBg="1"/>
      <p:bldP spid="648" grpId="0"/>
      <p:bldP spid="14" grpId="0" animBg="1"/>
      <p:bldP spid="16" grpId="0"/>
      <p:bldP spid="20" grpId="0"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ctrTitle" idx="4294967295"/>
          </p:nvPr>
        </p:nvSpPr>
        <p:spPr>
          <a:xfrm>
            <a:off x="3657037" y="1073100"/>
            <a:ext cx="3229200" cy="1159799"/>
          </a:xfrm>
          <a:prstGeom prst="rect">
            <a:avLst/>
          </a:prstGeom>
          <a:noFill/>
          <a:ln>
            <a:noFill/>
          </a:ln>
        </p:spPr>
        <p:txBody>
          <a:bodyPr lIns="91425" tIns="91425" rIns="91425" bIns="91425" anchor="b" anchorCtr="0">
            <a:noAutofit/>
          </a:bodyPr>
          <a:lstStyle/>
          <a:p>
            <a:pPr lvl="0" rtl="0">
              <a:spcBef>
                <a:spcPts val="0"/>
              </a:spcBef>
              <a:buNone/>
            </a:pPr>
            <a:r>
              <a:rPr lang="en" sz="6000"/>
              <a:t>THANKS!</a:t>
            </a:r>
          </a:p>
        </p:txBody>
      </p:sp>
      <p:sp>
        <p:nvSpPr>
          <p:cNvPr id="704" name="Shape 704"/>
          <p:cNvSpPr txBox="1">
            <a:spLocks noGrp="1"/>
          </p:cNvSpPr>
          <p:nvPr>
            <p:ph type="body" idx="4294967295"/>
          </p:nvPr>
        </p:nvSpPr>
        <p:spPr>
          <a:xfrm>
            <a:off x="3657037" y="2119105"/>
            <a:ext cx="3229200" cy="2461500"/>
          </a:xfrm>
          <a:prstGeom prst="rect">
            <a:avLst/>
          </a:prstGeom>
          <a:noFill/>
          <a:ln>
            <a:noFill/>
          </a:ln>
        </p:spPr>
        <p:txBody>
          <a:bodyPr lIns="91425" tIns="91425" rIns="91425" bIns="91425" anchor="t" anchorCtr="0">
            <a:noAutofit/>
          </a:bodyPr>
          <a:lstStyle/>
          <a:p>
            <a:pPr lvl="0" rtl="0">
              <a:spcBef>
                <a:spcPts val="0"/>
              </a:spcBef>
              <a:buNone/>
            </a:pPr>
            <a:r>
              <a:rPr lang="en" sz="2000" dirty="0"/>
              <a:t>You can find me at</a:t>
            </a:r>
          </a:p>
          <a:p>
            <a:pPr marL="457200" lvl="0" indent="-355600" rtl="0">
              <a:spcBef>
                <a:spcPts val="0"/>
              </a:spcBef>
              <a:buSzPct val="100000"/>
            </a:pPr>
            <a:r>
              <a:rPr lang="vi-VN" sz="2000" dirty="0"/>
              <a:t>F</a:t>
            </a:r>
            <a:r>
              <a:rPr lang="en-US" sz="2000" dirty="0"/>
              <a:t>b: Le </a:t>
            </a:r>
            <a:r>
              <a:rPr lang="en-US" sz="2000" dirty="0" err="1"/>
              <a:t>Thi</a:t>
            </a:r>
            <a:r>
              <a:rPr lang="en-US" sz="2000" dirty="0"/>
              <a:t> Thao Tram</a:t>
            </a:r>
            <a:endParaRPr lang="en" sz="2000" dirty="0"/>
          </a:p>
          <a:p>
            <a:pPr marL="457200" lvl="0" indent="-355600" rtl="0">
              <a:spcBef>
                <a:spcPts val="0"/>
              </a:spcBef>
              <a:buSzPct val="100000"/>
            </a:pPr>
            <a:r>
              <a:rPr lang="en" sz="2000" dirty="0"/>
              <a:t>15520914@</a:t>
            </a:r>
            <a:r>
              <a:rPr lang="vi-VN" sz="2000" dirty="0"/>
              <a:t>g</a:t>
            </a:r>
            <a:r>
              <a:rPr lang="en-US" sz="2000" dirty="0"/>
              <a:t>m.uit.edu.vn</a:t>
            </a:r>
            <a:endParaRPr lang="en" sz="2000" dirty="0"/>
          </a:p>
        </p:txBody>
      </p:sp>
      <p:sp>
        <p:nvSpPr>
          <p:cNvPr id="705" name="Shape 705"/>
          <p:cNvSpPr/>
          <p:nvPr/>
        </p:nvSpPr>
        <p:spPr>
          <a:xfrm>
            <a:off x="2257757" y="1402659"/>
            <a:ext cx="1180108" cy="1089974"/>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3C78D8"/>
              </a:solidFill>
            </a:endParaRPr>
          </a:p>
        </p:txBody>
      </p:sp>
      <p:sp>
        <p:nvSpPr>
          <p:cNvPr id="5" name="Shape 794">
            <a:extLst>
              <a:ext uri="{FF2B5EF4-FFF2-40B4-BE49-F238E27FC236}">
                <a16:creationId xmlns:a16="http://schemas.microsoft.com/office/drawing/2014/main" id="{7BEF4A99-20F9-4A74-942D-2FE36C9AE2C7}"/>
              </a:ext>
            </a:extLst>
          </p:cNvPr>
          <p:cNvSpPr/>
          <p:nvPr/>
        </p:nvSpPr>
        <p:spPr>
          <a:xfrm>
            <a:off x="2596234" y="4172500"/>
            <a:ext cx="368540" cy="412163"/>
          </a:xfrm>
          <a:custGeom>
            <a:avLst/>
            <a:gdLst/>
            <a:ahLst/>
            <a:cxnLst/>
            <a:rect l="0" t="0" r="0" b="0"/>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6" name="Shape 793">
            <a:extLst>
              <a:ext uri="{FF2B5EF4-FFF2-40B4-BE49-F238E27FC236}">
                <a16:creationId xmlns:a16="http://schemas.microsoft.com/office/drawing/2014/main" id="{6A91E1CE-E68C-4C7E-8B40-F5CDDE109037}"/>
              </a:ext>
            </a:extLst>
          </p:cNvPr>
          <p:cNvSpPr/>
          <p:nvPr/>
        </p:nvSpPr>
        <p:spPr>
          <a:xfrm>
            <a:off x="4235585" y="4204955"/>
            <a:ext cx="384495" cy="379708"/>
          </a:xfrm>
          <a:custGeom>
            <a:avLst/>
            <a:gdLst/>
            <a:ahLst/>
            <a:cxnLst/>
            <a:rect l="0" t="0" r="0" b="0"/>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 name="Shape 785">
            <a:extLst>
              <a:ext uri="{FF2B5EF4-FFF2-40B4-BE49-F238E27FC236}">
                <a16:creationId xmlns:a16="http://schemas.microsoft.com/office/drawing/2014/main" id="{51B5645E-C091-404C-A47A-508D6F05DD99}"/>
              </a:ext>
            </a:extLst>
          </p:cNvPr>
          <p:cNvSpPr/>
          <p:nvPr/>
        </p:nvSpPr>
        <p:spPr>
          <a:xfrm>
            <a:off x="6074834" y="4172500"/>
            <a:ext cx="409497" cy="398853"/>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Tree>
    <p:extLst>
      <p:ext uri="{BB962C8B-B14F-4D97-AF65-F5344CB8AC3E}">
        <p14:creationId xmlns:p14="http://schemas.microsoft.com/office/powerpoint/2010/main" val="3896769559"/>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685800" y="2286499"/>
            <a:ext cx="7772400" cy="1159799"/>
          </a:xfrm>
          <a:prstGeom prst="rect">
            <a:avLst/>
          </a:prstGeom>
          <a:noFill/>
          <a:ln>
            <a:noFill/>
          </a:ln>
        </p:spPr>
        <p:txBody>
          <a:bodyPr lIns="91425" tIns="91425" rIns="91425" bIns="91425" anchor="b" anchorCtr="0">
            <a:noAutofit/>
          </a:bodyPr>
          <a:lstStyle/>
          <a:p>
            <a:pPr lvl="0" algn="ctr" rtl="0">
              <a:spcBef>
                <a:spcPts val="0"/>
              </a:spcBef>
              <a:buNone/>
            </a:pPr>
            <a:r>
              <a:rPr lang="en" sz="6000"/>
              <a:t>Introduce</a:t>
            </a:r>
          </a:p>
        </p:txBody>
      </p:sp>
      <p:sp>
        <p:nvSpPr>
          <p:cNvPr id="555" name="Shape 555"/>
          <p:cNvSpPr txBox="1">
            <a:spLocks noGrp="1"/>
          </p:cNvSpPr>
          <p:nvPr>
            <p:ph type="subTitle" idx="4294967295"/>
          </p:nvPr>
        </p:nvSpPr>
        <p:spPr>
          <a:xfrm>
            <a:off x="2339950" y="3411550"/>
            <a:ext cx="4464000" cy="784799"/>
          </a:xfrm>
          <a:prstGeom prst="rect">
            <a:avLst/>
          </a:prstGeom>
          <a:noFill/>
          <a:ln>
            <a:noFill/>
          </a:ln>
        </p:spPr>
        <p:txBody>
          <a:bodyPr lIns="91425" tIns="91425" rIns="91425" bIns="91425" anchor="t" anchorCtr="0">
            <a:noAutofit/>
          </a:bodyPr>
          <a:lstStyle/>
          <a:p>
            <a:pPr lvl="0" algn="ctr" rtl="0">
              <a:spcBef>
                <a:spcPts val="0"/>
              </a:spcBef>
              <a:buNone/>
            </a:pPr>
            <a:r>
              <a:rPr lang="en" sz="2000"/>
              <a:t>Part 2 of the TOIEC Test</a:t>
            </a:r>
          </a:p>
        </p:txBody>
      </p:sp>
      <p:sp>
        <p:nvSpPr>
          <p:cNvPr id="556" name="Shape 556"/>
          <p:cNvSpPr/>
          <p:nvPr/>
        </p:nvSpPr>
        <p:spPr>
          <a:xfrm>
            <a:off x="4572753" y="647123"/>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3369356" y="1316755"/>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316768" y="5189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4098884" y="2012730"/>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9" name="Shape 555">
            <a:extLst>
              <a:ext uri="{FF2B5EF4-FFF2-40B4-BE49-F238E27FC236}">
                <a16:creationId xmlns:a16="http://schemas.microsoft.com/office/drawing/2014/main" id="{9EA14EE4-D158-477B-B025-C97FC0BDE402}"/>
              </a:ext>
            </a:extLst>
          </p:cNvPr>
          <p:cNvSpPr txBox="1">
            <a:spLocks/>
          </p:cNvSpPr>
          <p:nvPr/>
        </p:nvSpPr>
        <p:spPr>
          <a:xfrm>
            <a:off x="2084768" y="4099840"/>
            <a:ext cx="4464000" cy="7847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3D4965"/>
              </a:buClr>
              <a:buSzPct val="100000"/>
              <a:buFont typeface="Dosis"/>
              <a:buChar char="✘"/>
              <a:defRPr sz="2600" b="0" i="0" u="none" strike="noStrike" cap="none">
                <a:solidFill>
                  <a:srgbClr val="3D4965"/>
                </a:solidFill>
                <a:latin typeface="Dosis"/>
                <a:ea typeface="Dosis"/>
                <a:cs typeface="Dosis"/>
                <a:sym typeface="Dosis"/>
                <a:rtl val="0"/>
              </a:defRPr>
            </a:lvl1pPr>
            <a:lvl2pPr marR="0" lvl="1" algn="l" rtl="0">
              <a:lnSpc>
                <a:spcPct val="100000"/>
              </a:lnSpc>
              <a:spcBef>
                <a:spcPts val="48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48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lgn="ctr">
              <a:spcBef>
                <a:spcPts val="0"/>
              </a:spcBef>
              <a:buFont typeface="Dosis"/>
              <a:buNone/>
            </a:pPr>
            <a:r>
              <a:rPr lang="en" sz="2400"/>
              <a:t>Pr</a:t>
            </a:r>
            <a:r>
              <a:rPr lang="en-US" sz="2400"/>
              <a:t>esentator: L</a:t>
            </a:r>
            <a:r>
              <a:rPr lang="vi-VN" sz="2400"/>
              <a:t>ư</a:t>
            </a:r>
            <a:r>
              <a:rPr lang="en-US" sz="2400"/>
              <a:t>ơng Thị Bích Vân</a:t>
            </a:r>
          </a:p>
          <a:p>
            <a:pPr algn="ctr">
              <a:spcBef>
                <a:spcPts val="0"/>
              </a:spcBef>
              <a:buFont typeface="Dosis"/>
              <a:buNone/>
            </a:pPr>
            <a:endParaRPr lang="en" sz="2000"/>
          </a:p>
        </p:txBody>
      </p:sp>
    </p:spTree>
    <p:extLst>
      <p:ext uri="{BB962C8B-B14F-4D97-AF65-F5344CB8AC3E}">
        <p14:creationId xmlns:p14="http://schemas.microsoft.com/office/powerpoint/2010/main" val="3745219359"/>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ctrTitle"/>
          </p:nvPr>
        </p:nvSpPr>
        <p:spPr>
          <a:xfrm>
            <a:off x="374072" y="454469"/>
            <a:ext cx="6743600" cy="1721695"/>
          </a:xfrm>
          <a:prstGeom prst="rect">
            <a:avLst/>
          </a:prstGeom>
        </p:spPr>
        <p:txBody>
          <a:bodyPr lIns="91425" tIns="91425" rIns="91425" bIns="91425" anchor="ctr" anchorCtr="0">
            <a:noAutofit/>
          </a:bodyPr>
          <a:lstStyle/>
          <a:p>
            <a:pPr lvl="0" algn="ctr">
              <a:spcBef>
                <a:spcPts val="0"/>
              </a:spcBef>
              <a:buNone/>
            </a:pPr>
            <a:r>
              <a:rPr lang="en" dirty="0"/>
              <a:t>WHERE AND WHAT</a:t>
            </a:r>
          </a:p>
        </p:txBody>
      </p:sp>
      <p:sp>
        <p:nvSpPr>
          <p:cNvPr id="2" name="TextBox 1"/>
          <p:cNvSpPr txBox="1"/>
          <p:nvPr/>
        </p:nvSpPr>
        <p:spPr>
          <a:xfrm>
            <a:off x="4894118" y="2189577"/>
            <a:ext cx="3387337" cy="584775"/>
          </a:xfrm>
          <a:prstGeom prst="rect">
            <a:avLst/>
          </a:prstGeom>
          <a:noFill/>
        </p:spPr>
        <p:txBody>
          <a:bodyPr wrap="square" rtlCol="0">
            <a:spAutoFit/>
          </a:bodyPr>
          <a:lstStyle/>
          <a:p>
            <a:r>
              <a:rPr lang="en-US" sz="1600" dirty="0">
                <a:solidFill>
                  <a:srgbClr val="1C4587"/>
                </a:solidFill>
                <a:latin typeface="Sniglet" panose="020B0604020202020204" charset="0"/>
              </a:rPr>
              <a:t>Presentation: Mai </a:t>
            </a:r>
            <a:r>
              <a:rPr lang="en-US" sz="1600" dirty="0" err="1">
                <a:solidFill>
                  <a:srgbClr val="1C4587"/>
                </a:solidFill>
                <a:latin typeface="Sniglet" panose="020B0604020202020204" charset="0"/>
              </a:rPr>
              <a:t>Thụy</a:t>
            </a:r>
            <a:r>
              <a:rPr lang="en-US" sz="1600" dirty="0">
                <a:solidFill>
                  <a:srgbClr val="1C4587"/>
                </a:solidFill>
                <a:latin typeface="Sniglet" panose="020B0604020202020204" charset="0"/>
              </a:rPr>
              <a:t> </a:t>
            </a:r>
            <a:r>
              <a:rPr lang="en-US" sz="1600" dirty="0" err="1">
                <a:solidFill>
                  <a:srgbClr val="1C4587"/>
                </a:solidFill>
                <a:latin typeface="Sniglet" panose="020B0604020202020204" charset="0"/>
              </a:rPr>
              <a:t>Ánh</a:t>
            </a:r>
            <a:r>
              <a:rPr lang="en-US" sz="1600" dirty="0">
                <a:solidFill>
                  <a:srgbClr val="1C4587"/>
                </a:solidFill>
                <a:latin typeface="Sniglet" panose="020B0604020202020204" charset="0"/>
              </a:rPr>
              <a:t> </a:t>
            </a:r>
            <a:r>
              <a:rPr lang="en-US" sz="1600" dirty="0" err="1">
                <a:solidFill>
                  <a:srgbClr val="1C4587"/>
                </a:solidFill>
                <a:latin typeface="Sniglet" panose="020B0604020202020204" charset="0"/>
              </a:rPr>
              <a:t>Tuyết</a:t>
            </a:r>
            <a:endParaRPr lang="en-US" sz="1600" dirty="0">
              <a:solidFill>
                <a:srgbClr val="1C4587"/>
              </a:solidFill>
              <a:latin typeface="Sniglet" panose="020B0604020202020204" charset="0"/>
            </a:endParaRPr>
          </a:p>
          <a:p>
            <a:r>
              <a:rPr lang="en-US" sz="1600" dirty="0">
                <a:solidFill>
                  <a:srgbClr val="1C4587"/>
                </a:solidFill>
                <a:latin typeface="Sniglet" panose="020B0604020202020204" charset="0"/>
              </a:rPr>
              <a:t>ID: 16521409</a:t>
            </a:r>
          </a:p>
        </p:txBody>
      </p:sp>
    </p:spTree>
    <p:extLst>
      <p:ext uri="{BB962C8B-B14F-4D97-AF65-F5344CB8AC3E}">
        <p14:creationId xmlns:p14="http://schemas.microsoft.com/office/powerpoint/2010/main" val="411096178"/>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685800" y="2286499"/>
            <a:ext cx="7772400" cy="1159799"/>
          </a:xfrm>
          <a:prstGeom prst="rect">
            <a:avLst/>
          </a:prstGeom>
          <a:noFill/>
          <a:ln>
            <a:noFill/>
          </a:ln>
        </p:spPr>
        <p:txBody>
          <a:bodyPr lIns="91425" tIns="91425" rIns="91425" bIns="91425" anchor="b" anchorCtr="0">
            <a:noAutofit/>
          </a:bodyPr>
          <a:lstStyle/>
          <a:p>
            <a:pPr lvl="0" algn="ctr" rtl="0">
              <a:spcBef>
                <a:spcPts val="0"/>
              </a:spcBef>
              <a:buNone/>
            </a:pPr>
            <a:r>
              <a:rPr lang="en" sz="6000" dirty="0"/>
              <a:t>WHERE</a:t>
            </a:r>
          </a:p>
        </p:txBody>
      </p:sp>
      <p:sp>
        <p:nvSpPr>
          <p:cNvPr id="556" name="Shape 556"/>
          <p:cNvSpPr/>
          <p:nvPr/>
        </p:nvSpPr>
        <p:spPr>
          <a:xfrm>
            <a:off x="4572753" y="647123"/>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3369356" y="1316755"/>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316768" y="5189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4098884" y="2012730"/>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Tree>
    <p:extLst>
      <p:ext uri="{BB962C8B-B14F-4D97-AF65-F5344CB8AC3E}">
        <p14:creationId xmlns:p14="http://schemas.microsoft.com/office/powerpoint/2010/main" val="4011671480"/>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747924" y="342899"/>
            <a:ext cx="6140399" cy="697961"/>
          </a:xfrm>
          <a:prstGeom prst="rect">
            <a:avLst/>
          </a:prstGeom>
        </p:spPr>
        <p:txBody>
          <a:bodyPr lIns="91425" tIns="91425" rIns="91425" bIns="91425" anchor="b" anchorCtr="0">
            <a:noAutofit/>
          </a:bodyPr>
          <a:lstStyle/>
          <a:p>
            <a:pPr lvl="0" rtl="0">
              <a:spcBef>
                <a:spcPts val="0"/>
              </a:spcBef>
              <a:buNone/>
            </a:pPr>
            <a:r>
              <a:rPr lang="en" sz="3600" dirty="0"/>
              <a:t>WHERE QUESTION</a:t>
            </a:r>
          </a:p>
        </p:txBody>
      </p:sp>
      <p:sp>
        <p:nvSpPr>
          <p:cNvPr id="522" name="Shape 522"/>
          <p:cNvSpPr txBox="1"/>
          <p:nvPr/>
        </p:nvSpPr>
        <p:spPr>
          <a:xfrm>
            <a:off x="747925" y="1200150"/>
            <a:ext cx="6530400" cy="826499"/>
          </a:xfrm>
          <a:prstGeom prst="rect">
            <a:avLst/>
          </a:prstGeom>
          <a:noFill/>
          <a:ln>
            <a:noFill/>
          </a:ln>
        </p:spPr>
        <p:txBody>
          <a:bodyPr lIns="91425" tIns="91425" rIns="91425" bIns="91425" anchor="t" anchorCtr="0">
            <a:noAutofit/>
          </a:bodyPr>
          <a:lstStyle/>
          <a:p>
            <a:pPr lvl="0" rtl="0">
              <a:spcBef>
                <a:spcPts val="600"/>
              </a:spcBef>
              <a:buNone/>
            </a:pPr>
            <a:endParaRPr lang="en" sz="1200" b="1" dirty="0">
              <a:solidFill>
                <a:srgbClr val="3D4965"/>
              </a:solidFill>
              <a:latin typeface="Dosis"/>
              <a:ea typeface="Dosis"/>
              <a:cs typeface="Dosis"/>
              <a:sym typeface="Dosis"/>
            </a:endParaRPr>
          </a:p>
        </p:txBody>
      </p:sp>
      <p:sp>
        <p:nvSpPr>
          <p:cNvPr id="523" name="Shape 523"/>
          <p:cNvSpPr txBox="1"/>
          <p:nvPr/>
        </p:nvSpPr>
        <p:spPr>
          <a:xfrm>
            <a:off x="747924" y="1371600"/>
            <a:ext cx="6411411" cy="3023250"/>
          </a:xfrm>
          <a:prstGeom prst="rect">
            <a:avLst/>
          </a:prstGeom>
          <a:noFill/>
          <a:ln>
            <a:noFill/>
          </a:ln>
        </p:spPr>
        <p:txBody>
          <a:bodyPr lIns="91425" tIns="91425" rIns="91425" bIns="91425" anchor="t" anchorCtr="0">
            <a:noAutofit/>
          </a:bodyPr>
          <a:lstStyle/>
          <a:p>
            <a:r>
              <a:rPr lang="en-US" sz="2800" b="1" dirty="0"/>
              <a:t>WHERE </a:t>
            </a:r>
            <a:r>
              <a:rPr lang="en-US" sz="2800" dirty="0"/>
              <a:t>: Where question almost always ask a location, and so often include prepositional phrases. Remember, however, that the preposition is occasionally omitted. The answer may be a place or </a:t>
            </a:r>
            <a:r>
              <a:rPr lang="en-US" sz="2800" dirty="0">
                <a:solidFill>
                  <a:srgbClr val="FF0000"/>
                </a:solidFill>
              </a:rPr>
              <a:t>phrase that does not directly address the place.</a:t>
            </a:r>
          </a:p>
        </p:txBody>
      </p:sp>
    </p:spTree>
    <p:extLst>
      <p:ext uri="{BB962C8B-B14F-4D97-AF65-F5344CB8AC3E}">
        <p14:creationId xmlns:p14="http://schemas.microsoft.com/office/powerpoint/2010/main" val="2252761003"/>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question</a:t>
            </a:r>
          </a:p>
        </p:txBody>
      </p:sp>
      <p:sp>
        <p:nvSpPr>
          <p:cNvPr id="3" name="Text Placeholder 2"/>
          <p:cNvSpPr>
            <a:spLocks noGrp="1"/>
          </p:cNvSpPr>
          <p:nvPr>
            <p:ph type="body" idx="1"/>
          </p:nvPr>
        </p:nvSpPr>
        <p:spPr/>
        <p:txBody>
          <a:bodyPr/>
          <a:lstStyle/>
          <a:p>
            <a:pPr marL="0" indent="0">
              <a:buNone/>
            </a:pPr>
            <a:r>
              <a:rPr lang="en-US" dirty="0"/>
              <a:t>Q:   Where can I get the bus for Seoul?</a:t>
            </a:r>
          </a:p>
          <a:p>
            <a:pPr marL="0" indent="0">
              <a:buNone/>
            </a:pPr>
            <a:r>
              <a:rPr lang="en-US" dirty="0"/>
              <a:t>A:   At gate 3</a:t>
            </a:r>
          </a:p>
          <a:p>
            <a:pPr marL="0" indent="0">
              <a:buNone/>
            </a:pPr>
            <a:r>
              <a:rPr lang="en-US" dirty="0"/>
              <a:t>Q:   </a:t>
            </a:r>
            <a:r>
              <a:rPr lang="en-US" dirty="0">
                <a:solidFill>
                  <a:srgbClr val="FF0000"/>
                </a:solidFill>
              </a:rPr>
              <a:t>Where should I put this cup?</a:t>
            </a:r>
          </a:p>
          <a:p>
            <a:pPr marL="0" indent="0">
              <a:buNone/>
            </a:pPr>
            <a:r>
              <a:rPr lang="en-US" dirty="0"/>
              <a:t>A:   </a:t>
            </a:r>
            <a:r>
              <a:rPr lang="en-US" dirty="0">
                <a:solidFill>
                  <a:srgbClr val="FF0000"/>
                </a:solidFill>
              </a:rPr>
              <a:t>You can leave it there</a:t>
            </a:r>
          </a:p>
          <a:p>
            <a:pPr marL="0" indent="0">
              <a:buNone/>
            </a:pPr>
            <a:r>
              <a:rPr lang="en-US" dirty="0"/>
              <a:t>Q:   Where will the staff meeting be held?</a:t>
            </a:r>
          </a:p>
          <a:p>
            <a:pPr marL="0" indent="0">
              <a:buNone/>
            </a:pPr>
            <a:r>
              <a:rPr lang="en-US" dirty="0"/>
              <a:t>A:   In the board room</a:t>
            </a:r>
          </a:p>
          <a:p>
            <a:endParaRPr lang="en-US" dirty="0"/>
          </a:p>
        </p:txBody>
      </p:sp>
      <p:sp>
        <p:nvSpPr>
          <p:cNvPr id="4" name="Text Placeholder 3"/>
          <p:cNvSpPr>
            <a:spLocks noGrp="1"/>
          </p:cNvSpPr>
          <p:nvPr>
            <p:ph type="body" idx="2"/>
          </p:nvPr>
        </p:nvSpPr>
        <p:spPr/>
        <p:txBody>
          <a:bodyPr/>
          <a:lstStyle/>
          <a:p>
            <a:pPr marL="0" indent="0">
              <a:buNone/>
            </a:pPr>
            <a:r>
              <a:rPr lang="en-US" dirty="0"/>
              <a:t>Q:   </a:t>
            </a:r>
            <a:r>
              <a:rPr lang="en-US" dirty="0">
                <a:solidFill>
                  <a:srgbClr val="FF0000"/>
                </a:solidFill>
              </a:rPr>
              <a:t>Where do you think I should put the boxes?</a:t>
            </a:r>
          </a:p>
          <a:p>
            <a:pPr marL="0" indent="0">
              <a:buNone/>
            </a:pPr>
            <a:r>
              <a:rPr lang="en-US" dirty="0"/>
              <a:t>A:   </a:t>
            </a:r>
            <a:r>
              <a:rPr lang="en-US" dirty="0">
                <a:solidFill>
                  <a:srgbClr val="FF0000"/>
                </a:solidFill>
              </a:rPr>
              <a:t>Along the wall would be better</a:t>
            </a:r>
          </a:p>
          <a:p>
            <a:pPr marL="0" indent="0">
              <a:buNone/>
            </a:pPr>
            <a:r>
              <a:rPr lang="en-US" dirty="0"/>
              <a:t>Q:   </a:t>
            </a:r>
            <a:r>
              <a:rPr lang="en-US" dirty="0">
                <a:solidFill>
                  <a:srgbClr val="FF0000"/>
                </a:solidFill>
              </a:rPr>
              <a:t>Where can I pay for this sweater?</a:t>
            </a:r>
          </a:p>
          <a:p>
            <a:pPr marL="0" indent="0">
              <a:buNone/>
            </a:pPr>
            <a:r>
              <a:rPr lang="en-US" dirty="0"/>
              <a:t>A:</a:t>
            </a:r>
            <a:r>
              <a:rPr lang="en-US" dirty="0">
                <a:solidFill>
                  <a:srgbClr val="FF0000"/>
                </a:solidFill>
              </a:rPr>
              <a:t>   There’s a cash register right over there</a:t>
            </a:r>
          </a:p>
          <a:p>
            <a:endParaRPr lang="en-US" dirty="0"/>
          </a:p>
          <a:p>
            <a:endParaRPr lang="en-US" dirty="0"/>
          </a:p>
        </p:txBody>
      </p:sp>
    </p:spTree>
    <p:extLst>
      <p:ext uri="{BB962C8B-B14F-4D97-AF65-F5344CB8AC3E}">
        <p14:creationId xmlns:p14="http://schemas.microsoft.com/office/powerpoint/2010/main" val="2406119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1"/>
          <p:cNvSpPr txBox="1">
            <a:spLocks/>
          </p:cNvSpPr>
          <p:nvPr/>
        </p:nvSpPr>
        <p:spPr>
          <a:xfrm>
            <a:off x="1028936" y="1308352"/>
            <a:ext cx="6774872" cy="339782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3D4965"/>
              </a:buClr>
              <a:buSzPct val="100000"/>
              <a:buFont typeface="Dosis"/>
              <a:buChar char="✘"/>
              <a:defRPr sz="2600" b="0" i="0" u="none" strike="noStrike" cap="none">
                <a:solidFill>
                  <a:srgbClr val="3D4965"/>
                </a:solidFill>
                <a:latin typeface="Dosis"/>
                <a:ea typeface="Dosis"/>
                <a:cs typeface="Dosis"/>
                <a:sym typeface="Dosis"/>
                <a:rtl val="0"/>
              </a:defRPr>
            </a:lvl1pPr>
            <a:lvl2pPr marR="0" lvl="1" algn="l" rtl="0">
              <a:lnSpc>
                <a:spcPct val="100000"/>
              </a:lnSpc>
              <a:spcBef>
                <a:spcPts val="48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48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spcBef>
                <a:spcPts val="0"/>
              </a:spcBef>
              <a:buFont typeface="Dosis"/>
              <a:buNone/>
            </a:pPr>
            <a:r>
              <a:rPr lang="en" sz="3600" b="1" dirty="0"/>
              <a:t>TIPS</a:t>
            </a:r>
          </a:p>
          <a:p>
            <a:pPr lvl="0"/>
            <a:r>
              <a:rPr lang="en-US" dirty="0"/>
              <a:t>1. </a:t>
            </a:r>
            <a:r>
              <a:rPr lang="en-US" dirty="0">
                <a:solidFill>
                  <a:srgbClr val="FF0000"/>
                </a:solidFill>
              </a:rPr>
              <a:t>Preposition (in, on, at… ) + place</a:t>
            </a:r>
          </a:p>
          <a:p>
            <a:pPr lvl="2"/>
            <a:r>
              <a:rPr lang="en-US" dirty="0"/>
              <a:t>	Ex: where are you going to spend your vacation </a:t>
            </a:r>
            <a:r>
              <a:rPr lang="en-US" b="1" i="1" dirty="0"/>
              <a:t>IN</a:t>
            </a:r>
            <a:r>
              <a:rPr lang="en-US" dirty="0"/>
              <a:t> 	Australia?</a:t>
            </a:r>
          </a:p>
          <a:p>
            <a:pPr lvl="1"/>
            <a:r>
              <a:rPr lang="en-US" sz="2600" dirty="0"/>
              <a:t>2. </a:t>
            </a:r>
            <a:r>
              <a:rPr lang="en-US" sz="2600" dirty="0">
                <a:solidFill>
                  <a:srgbClr val="FF0000"/>
                </a:solidFill>
              </a:rPr>
              <a:t>Go to + place/to + place</a:t>
            </a:r>
          </a:p>
          <a:p>
            <a:pPr lvl="4"/>
            <a:r>
              <a:rPr lang="en-US" dirty="0"/>
              <a:t>	</a:t>
            </a:r>
            <a:r>
              <a:rPr lang="en-US" sz="2000" dirty="0"/>
              <a:t>Ex: </a:t>
            </a:r>
            <a:r>
              <a:rPr lang="en-US" sz="2000" b="1" i="1" dirty="0"/>
              <a:t>Go</a:t>
            </a:r>
            <a:r>
              <a:rPr lang="en-US" sz="2000" dirty="0"/>
              <a:t> up to the nine floor. </a:t>
            </a:r>
          </a:p>
          <a:p>
            <a:pPr lvl="4"/>
            <a:r>
              <a:rPr lang="en-US" sz="2000" b="1" i="1" dirty="0"/>
              <a:t>	To</a:t>
            </a:r>
            <a:r>
              <a:rPr lang="en-US" sz="2000" dirty="0"/>
              <a:t> the second floor.</a:t>
            </a:r>
          </a:p>
        </p:txBody>
      </p:sp>
      <p:sp>
        <p:nvSpPr>
          <p:cNvPr id="3" name="Title 1"/>
          <p:cNvSpPr txBox="1">
            <a:spLocks/>
          </p:cNvSpPr>
          <p:nvPr/>
        </p:nvSpPr>
        <p:spPr>
          <a:xfrm>
            <a:off x="1028936" y="446808"/>
            <a:ext cx="6140399" cy="5836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US" sz="1800" dirty="0">
                <a:solidFill>
                  <a:schemeClr val="accent1"/>
                </a:solidFill>
                <a:latin typeface="Sniglet" charset="0"/>
              </a:rPr>
              <a:t>WHERE</a:t>
            </a:r>
            <a:r>
              <a:rPr lang="en-US" sz="1800" dirty="0">
                <a:latin typeface="Sniglet" charset="0"/>
              </a:rPr>
              <a:t> </a:t>
            </a:r>
            <a:r>
              <a:rPr lang="en-US" sz="1800" dirty="0">
                <a:solidFill>
                  <a:schemeClr val="accent1"/>
                </a:solidFill>
                <a:latin typeface="Sniglet" charset="0"/>
              </a:rPr>
              <a:t>question</a:t>
            </a:r>
          </a:p>
        </p:txBody>
      </p:sp>
      <p:cxnSp>
        <p:nvCxnSpPr>
          <p:cNvPr id="4" name="Shape 621"/>
          <p:cNvCxnSpPr/>
          <p:nvPr/>
        </p:nvCxnSpPr>
        <p:spPr>
          <a:xfrm>
            <a:off x="1204274" y="886379"/>
            <a:ext cx="60377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4184420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1"/>
          <p:cNvSpPr txBox="1">
            <a:spLocks/>
          </p:cNvSpPr>
          <p:nvPr/>
        </p:nvSpPr>
        <p:spPr>
          <a:xfrm>
            <a:off x="1028936" y="1308352"/>
            <a:ext cx="6774872" cy="339782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3D4965"/>
              </a:buClr>
              <a:buSzPct val="100000"/>
              <a:buFont typeface="Dosis"/>
              <a:buChar char="✘"/>
              <a:defRPr sz="2600" b="0" i="0" u="none" strike="noStrike" cap="none">
                <a:solidFill>
                  <a:srgbClr val="3D4965"/>
                </a:solidFill>
                <a:latin typeface="Dosis"/>
                <a:ea typeface="Dosis"/>
                <a:cs typeface="Dosis"/>
                <a:sym typeface="Dosis"/>
                <a:rtl val="0"/>
              </a:defRPr>
            </a:lvl1pPr>
            <a:lvl2pPr marR="0" lvl="1" algn="l" rtl="0">
              <a:lnSpc>
                <a:spcPct val="100000"/>
              </a:lnSpc>
              <a:spcBef>
                <a:spcPts val="48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48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spcBef>
                <a:spcPts val="0"/>
              </a:spcBef>
              <a:buFont typeface="Dosis"/>
              <a:buNone/>
            </a:pPr>
            <a:r>
              <a:rPr lang="en" sz="3600" b="1" dirty="0"/>
              <a:t>TIPS</a:t>
            </a:r>
          </a:p>
          <a:p>
            <a:pPr marL="0" lvl="0" indent="0">
              <a:buNone/>
            </a:pPr>
            <a:r>
              <a:rPr lang="en-US" dirty="0">
                <a:latin typeface="Times New Roman" pitchFamily="18" charset="0"/>
                <a:cs typeface="Times New Roman" pitchFamily="18" charset="0"/>
              </a:rPr>
              <a:t>3. </a:t>
            </a:r>
            <a:r>
              <a:rPr lang="en-US" dirty="0">
                <a:solidFill>
                  <a:srgbClr val="FF0000"/>
                </a:solidFill>
                <a:latin typeface="Times New Roman" pitchFamily="18" charset="0"/>
                <a:cs typeface="Times New Roman" pitchFamily="18" charset="0"/>
              </a:rPr>
              <a:t>Adverbial phrases of place</a:t>
            </a:r>
          </a:p>
          <a:p>
            <a:pPr lvl="1"/>
            <a:r>
              <a:rPr lang="en-US" dirty="0">
                <a:latin typeface="Times New Roman" pitchFamily="18" charset="0"/>
                <a:cs typeface="Times New Roman" pitchFamily="18" charset="0"/>
              </a:rPr>
              <a:t>Ex: where is the Opera House</a:t>
            </a:r>
          </a:p>
          <a:p>
            <a:pPr lvl="1"/>
            <a:r>
              <a:rPr lang="en-US" dirty="0">
                <a:latin typeface="Times New Roman" pitchFamily="18" charset="0"/>
                <a:cs typeface="Times New Roman" pitchFamily="18" charset="0"/>
              </a:rPr>
              <a:t>It’s </a:t>
            </a:r>
            <a:r>
              <a:rPr lang="en-US" b="1" i="1" dirty="0">
                <a:latin typeface="Times New Roman" pitchFamily="18" charset="0"/>
                <a:cs typeface="Times New Roman" pitchFamily="18" charset="0"/>
              </a:rPr>
              <a:t>in front of</a:t>
            </a:r>
            <a:r>
              <a:rPr lang="en-US" dirty="0">
                <a:latin typeface="Times New Roman" pitchFamily="18" charset="0"/>
                <a:cs typeface="Times New Roman" pitchFamily="18" charset="0"/>
              </a:rPr>
              <a:t> the bus station.</a:t>
            </a:r>
          </a:p>
          <a:p>
            <a:pPr marL="0" lvl="0" indent="0">
              <a:buNone/>
            </a:pPr>
            <a:r>
              <a:rPr lang="en-US" dirty="0">
                <a:latin typeface="Times New Roman" pitchFamily="18" charset="0"/>
                <a:cs typeface="Times New Roman" pitchFamily="18" charset="0"/>
                <a:sym typeface="Wingdings" pitchFamily="2" charset="2"/>
              </a:rPr>
              <a:t> </a:t>
            </a:r>
            <a:r>
              <a:rPr lang="en-US" b="1" dirty="0">
                <a:latin typeface="Times New Roman" pitchFamily="18" charset="0"/>
                <a:cs typeface="Times New Roman" pitchFamily="18" charset="0"/>
              </a:rPr>
              <a:t>Behind, next to , by, near, beside, here, </a:t>
            </a:r>
            <a:r>
              <a:rPr lang="en-US" b="1" dirty="0" err="1">
                <a:latin typeface="Times New Roman" pitchFamily="18" charset="0"/>
                <a:cs typeface="Times New Roman" pitchFamily="18" charset="0"/>
              </a:rPr>
              <a:t>overhere</a:t>
            </a:r>
            <a:r>
              <a:rPr lang="en-US" b="1" dirty="0">
                <a:latin typeface="Times New Roman" pitchFamily="18" charset="0"/>
                <a:cs typeface="Times New Roman" pitchFamily="18" charset="0"/>
              </a:rPr>
              <a:t>, there, downtown, at the corner, across, </a:t>
            </a:r>
            <a:r>
              <a:rPr lang="en-US" b="1" dirty="0" err="1">
                <a:latin typeface="Times New Roman" pitchFamily="18" charset="0"/>
                <a:cs typeface="Times New Roman" pitchFamily="18" charset="0"/>
              </a:rPr>
              <a:t>form..to</a:t>
            </a:r>
            <a:r>
              <a:rPr lang="en-US" b="1" dirty="0">
                <a:latin typeface="Times New Roman" pitchFamily="18" charset="0"/>
                <a:cs typeface="Times New Roman" pitchFamily="18" charset="0"/>
              </a:rPr>
              <a:t> (place)</a:t>
            </a:r>
          </a:p>
          <a:p>
            <a:pPr>
              <a:spcBef>
                <a:spcPts val="0"/>
              </a:spcBef>
              <a:buFont typeface="Dosis"/>
              <a:buNone/>
            </a:pPr>
            <a:endParaRPr lang="en" sz="3600" b="1" dirty="0"/>
          </a:p>
        </p:txBody>
      </p:sp>
      <p:sp>
        <p:nvSpPr>
          <p:cNvPr id="3" name="Title 1"/>
          <p:cNvSpPr txBox="1">
            <a:spLocks/>
          </p:cNvSpPr>
          <p:nvPr/>
        </p:nvSpPr>
        <p:spPr>
          <a:xfrm>
            <a:off x="1028936" y="446808"/>
            <a:ext cx="6140399" cy="5836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US" sz="1800" dirty="0">
                <a:solidFill>
                  <a:schemeClr val="accent1"/>
                </a:solidFill>
                <a:latin typeface="Sniglet" charset="0"/>
              </a:rPr>
              <a:t>WHERE</a:t>
            </a:r>
            <a:r>
              <a:rPr lang="en-US" sz="1800" dirty="0">
                <a:latin typeface="Sniglet" charset="0"/>
              </a:rPr>
              <a:t> </a:t>
            </a:r>
            <a:r>
              <a:rPr lang="en-US" sz="1800" dirty="0">
                <a:solidFill>
                  <a:schemeClr val="accent1"/>
                </a:solidFill>
                <a:latin typeface="Sniglet" charset="0"/>
              </a:rPr>
              <a:t>question</a:t>
            </a:r>
          </a:p>
        </p:txBody>
      </p:sp>
      <p:cxnSp>
        <p:nvCxnSpPr>
          <p:cNvPr id="4" name="Shape 621"/>
          <p:cNvCxnSpPr/>
          <p:nvPr/>
        </p:nvCxnSpPr>
        <p:spPr>
          <a:xfrm>
            <a:off x="1204274" y="886379"/>
            <a:ext cx="60377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3242632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cxnSp>
        <p:nvCxnSpPr>
          <p:cNvPr id="4" name="Shape 621"/>
          <p:cNvCxnSpPr/>
          <p:nvPr/>
        </p:nvCxnSpPr>
        <p:spPr>
          <a:xfrm>
            <a:off x="788638" y="886379"/>
            <a:ext cx="6037799" cy="0"/>
          </a:xfrm>
          <a:prstGeom prst="straightConnector1">
            <a:avLst/>
          </a:prstGeom>
          <a:noFill/>
          <a:ln w="19050" cap="rnd" cmpd="sng">
            <a:solidFill>
              <a:srgbClr val="A4C2F4"/>
            </a:solidFill>
            <a:prstDash val="dash"/>
            <a:round/>
            <a:headEnd type="none" w="lg" len="lg"/>
            <a:tailEnd type="none" w="lg" len="lg"/>
          </a:ln>
        </p:spPr>
      </p:cxnSp>
      <p:sp>
        <p:nvSpPr>
          <p:cNvPr id="5" name="Title 1"/>
          <p:cNvSpPr txBox="1">
            <a:spLocks/>
          </p:cNvSpPr>
          <p:nvPr/>
        </p:nvSpPr>
        <p:spPr>
          <a:xfrm>
            <a:off x="1028936" y="446808"/>
            <a:ext cx="6140399" cy="5836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US" sz="1800" dirty="0">
                <a:solidFill>
                  <a:schemeClr val="accent1"/>
                </a:solidFill>
                <a:latin typeface="Sniglet" charset="0"/>
              </a:rPr>
              <a:t>WHERE</a:t>
            </a:r>
            <a:r>
              <a:rPr lang="en-US" sz="1800" dirty="0">
                <a:latin typeface="Sniglet" charset="0"/>
              </a:rPr>
              <a:t> </a:t>
            </a:r>
            <a:r>
              <a:rPr lang="en-US" sz="1800" dirty="0">
                <a:solidFill>
                  <a:schemeClr val="accent1"/>
                </a:solidFill>
                <a:latin typeface="Sniglet" charset="0"/>
              </a:rPr>
              <a:t>question</a:t>
            </a:r>
          </a:p>
        </p:txBody>
      </p:sp>
      <p:sp>
        <p:nvSpPr>
          <p:cNvPr id="9" name="Shape 531"/>
          <p:cNvSpPr txBox="1">
            <a:spLocks/>
          </p:cNvSpPr>
          <p:nvPr/>
        </p:nvSpPr>
        <p:spPr>
          <a:xfrm>
            <a:off x="788638" y="1183661"/>
            <a:ext cx="6774872" cy="339782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3D4965"/>
              </a:buClr>
              <a:buSzPct val="100000"/>
              <a:buFont typeface="Dosis"/>
              <a:buChar char="✘"/>
              <a:defRPr sz="2600" b="0" i="0" u="none" strike="noStrike" cap="none">
                <a:solidFill>
                  <a:srgbClr val="3D4965"/>
                </a:solidFill>
                <a:latin typeface="Dosis"/>
                <a:ea typeface="Dosis"/>
                <a:cs typeface="Dosis"/>
                <a:sym typeface="Dosis"/>
                <a:rtl val="0"/>
              </a:defRPr>
            </a:lvl1pPr>
            <a:lvl2pPr marR="0" lvl="1" algn="l" rtl="0">
              <a:lnSpc>
                <a:spcPct val="100000"/>
              </a:lnSpc>
              <a:spcBef>
                <a:spcPts val="48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48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spcBef>
                <a:spcPts val="0"/>
              </a:spcBef>
              <a:buFont typeface="Dosis"/>
              <a:buNone/>
            </a:pPr>
            <a:r>
              <a:rPr lang="en" sz="3600" b="1" dirty="0"/>
              <a:t>TIPS</a:t>
            </a:r>
          </a:p>
          <a:p>
            <a:pPr marL="0" lvl="0" indent="0">
              <a:buNone/>
            </a:pPr>
            <a:r>
              <a:rPr lang="en-US" dirty="0"/>
              <a:t>4. </a:t>
            </a:r>
            <a:r>
              <a:rPr lang="en-US" dirty="0">
                <a:solidFill>
                  <a:srgbClr val="FF0000"/>
                </a:solidFill>
              </a:rPr>
              <a:t>Answer with no direct references of place</a:t>
            </a:r>
          </a:p>
          <a:p>
            <a:r>
              <a:rPr lang="en-US" dirty="0"/>
              <a:t>Ex: where is the annual budget report?</a:t>
            </a:r>
          </a:p>
          <a:p>
            <a:r>
              <a:rPr lang="en-US" dirty="0"/>
              <a:t>Anna took </a:t>
            </a:r>
            <a:r>
              <a:rPr lang="en-US" b="1" i="1" dirty="0"/>
              <a:t>it</a:t>
            </a:r>
            <a:r>
              <a:rPr lang="en-US" dirty="0"/>
              <a:t> early this morning .</a:t>
            </a:r>
          </a:p>
          <a:p>
            <a:pPr>
              <a:spcBef>
                <a:spcPts val="0"/>
              </a:spcBef>
              <a:buFont typeface="Dosis"/>
              <a:buNone/>
            </a:pPr>
            <a:endParaRPr lang="en" sz="3600" b="1" dirty="0"/>
          </a:p>
        </p:txBody>
      </p:sp>
    </p:spTree>
    <p:extLst>
      <p:ext uri="{BB962C8B-B14F-4D97-AF65-F5344CB8AC3E}">
        <p14:creationId xmlns:p14="http://schemas.microsoft.com/office/powerpoint/2010/main" val="3824431992"/>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31"/>
          <p:cNvSpPr txBox="1">
            <a:spLocks/>
          </p:cNvSpPr>
          <p:nvPr/>
        </p:nvSpPr>
        <p:spPr>
          <a:xfrm>
            <a:off x="1131774" y="1391479"/>
            <a:ext cx="6774872" cy="339782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3D4965"/>
              </a:buClr>
              <a:buSzPct val="100000"/>
              <a:buFont typeface="Dosis"/>
              <a:buChar char="✘"/>
              <a:defRPr sz="2600" b="0" i="0" u="none" strike="noStrike" cap="none">
                <a:solidFill>
                  <a:srgbClr val="3D4965"/>
                </a:solidFill>
                <a:latin typeface="Dosis"/>
                <a:ea typeface="Dosis"/>
                <a:cs typeface="Dosis"/>
                <a:sym typeface="Dosis"/>
                <a:rtl val="0"/>
              </a:defRPr>
            </a:lvl1pPr>
            <a:lvl2pPr marR="0" lvl="1" algn="l" rtl="0">
              <a:lnSpc>
                <a:spcPct val="100000"/>
              </a:lnSpc>
              <a:spcBef>
                <a:spcPts val="48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48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spcBef>
                <a:spcPts val="0"/>
              </a:spcBef>
              <a:buFont typeface="Dosis"/>
              <a:buNone/>
            </a:pPr>
            <a:r>
              <a:rPr lang="en" sz="3600" b="1" dirty="0"/>
              <a:t>TIPS</a:t>
            </a:r>
          </a:p>
          <a:p>
            <a:pPr marL="0" lvl="0" indent="0">
              <a:buNone/>
            </a:pPr>
            <a:r>
              <a:rPr lang="en-US" dirty="0"/>
              <a:t>4. </a:t>
            </a:r>
            <a:r>
              <a:rPr lang="en-US" dirty="0">
                <a:solidFill>
                  <a:srgbClr val="FF0000"/>
                </a:solidFill>
              </a:rPr>
              <a:t>Answer with no direct references of place</a:t>
            </a:r>
          </a:p>
          <a:p>
            <a:r>
              <a:rPr lang="en-US" dirty="0"/>
              <a:t>Ex: where is the annual budget report?</a:t>
            </a:r>
          </a:p>
          <a:p>
            <a:r>
              <a:rPr lang="en-US" dirty="0"/>
              <a:t>Anna took </a:t>
            </a:r>
            <a:r>
              <a:rPr lang="en-US" b="1" i="1" dirty="0"/>
              <a:t>it</a:t>
            </a:r>
            <a:r>
              <a:rPr lang="en-US" dirty="0"/>
              <a:t> early this morning .</a:t>
            </a:r>
          </a:p>
          <a:p>
            <a:pPr>
              <a:spcBef>
                <a:spcPts val="0"/>
              </a:spcBef>
              <a:buFont typeface="Dosis"/>
              <a:buNone/>
            </a:pPr>
            <a:endParaRPr lang="en" sz="3600" b="1" dirty="0"/>
          </a:p>
        </p:txBody>
      </p:sp>
      <p:sp>
        <p:nvSpPr>
          <p:cNvPr id="3" name="Title 1"/>
          <p:cNvSpPr txBox="1">
            <a:spLocks/>
          </p:cNvSpPr>
          <p:nvPr/>
        </p:nvSpPr>
        <p:spPr>
          <a:xfrm>
            <a:off x="1028936" y="446808"/>
            <a:ext cx="6140399" cy="5836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US" sz="1800" dirty="0">
                <a:solidFill>
                  <a:schemeClr val="accent1"/>
                </a:solidFill>
                <a:latin typeface="Sniglet" charset="0"/>
              </a:rPr>
              <a:t>WHERE</a:t>
            </a:r>
            <a:r>
              <a:rPr lang="en-US" sz="1800" dirty="0">
                <a:latin typeface="Sniglet" charset="0"/>
              </a:rPr>
              <a:t> </a:t>
            </a:r>
            <a:r>
              <a:rPr lang="en-US" sz="1800" dirty="0">
                <a:solidFill>
                  <a:schemeClr val="accent1"/>
                </a:solidFill>
                <a:latin typeface="Sniglet" charset="0"/>
              </a:rPr>
              <a:t>question</a:t>
            </a:r>
          </a:p>
        </p:txBody>
      </p:sp>
      <p:cxnSp>
        <p:nvCxnSpPr>
          <p:cNvPr id="4" name="Shape 621"/>
          <p:cNvCxnSpPr/>
          <p:nvPr/>
        </p:nvCxnSpPr>
        <p:spPr>
          <a:xfrm>
            <a:off x="1204274" y="886379"/>
            <a:ext cx="60377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3351037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question</a:t>
            </a:r>
          </a:p>
        </p:txBody>
      </p:sp>
      <p:sp>
        <p:nvSpPr>
          <p:cNvPr id="3" name="Text Placeholder 2"/>
          <p:cNvSpPr>
            <a:spLocks noGrp="1"/>
          </p:cNvSpPr>
          <p:nvPr>
            <p:ph type="body" idx="1"/>
          </p:nvPr>
        </p:nvSpPr>
        <p:spPr>
          <a:xfrm>
            <a:off x="747925" y="2182091"/>
            <a:ext cx="3158999" cy="2791862"/>
          </a:xfrm>
        </p:spPr>
        <p:txBody>
          <a:bodyPr/>
          <a:lstStyle/>
          <a:p>
            <a:pPr lvl="0"/>
            <a:r>
              <a:rPr lang="en-US" sz="2600" dirty="0"/>
              <a:t>In the conference 	room.</a:t>
            </a:r>
          </a:p>
          <a:p>
            <a:pPr lvl="0"/>
            <a:r>
              <a:rPr lang="en-US" sz="2600" dirty="0"/>
              <a:t>Opposite the park.</a:t>
            </a:r>
          </a:p>
          <a:p>
            <a:pPr lvl="0"/>
            <a:r>
              <a:rPr lang="en-US" sz="2600" dirty="0"/>
              <a:t>Back there.</a:t>
            </a:r>
          </a:p>
          <a:p>
            <a:pPr lvl="0"/>
            <a:r>
              <a:rPr lang="en-US" sz="2600" dirty="0"/>
              <a:t>On the second floor.</a:t>
            </a:r>
          </a:p>
          <a:p>
            <a:endParaRPr lang="en-US" dirty="0"/>
          </a:p>
        </p:txBody>
      </p:sp>
      <p:sp>
        <p:nvSpPr>
          <p:cNvPr id="4" name="Text Placeholder 3"/>
          <p:cNvSpPr>
            <a:spLocks noGrp="1"/>
          </p:cNvSpPr>
          <p:nvPr>
            <p:ph type="body" idx="2"/>
          </p:nvPr>
        </p:nvSpPr>
        <p:spPr>
          <a:xfrm>
            <a:off x="4065925" y="1828800"/>
            <a:ext cx="3158999" cy="2576945"/>
          </a:xfrm>
        </p:spPr>
        <p:txBody>
          <a:bodyPr/>
          <a:lstStyle/>
          <a:p>
            <a:pPr>
              <a:buNone/>
            </a:pPr>
            <a:endParaRPr lang="en-US" sz="2600" dirty="0"/>
          </a:p>
          <a:p>
            <a:pPr lvl="0"/>
            <a:r>
              <a:rPr lang="en-US" sz="2600" dirty="0"/>
              <a:t>In your mailbox.</a:t>
            </a:r>
          </a:p>
          <a:p>
            <a:pPr lvl="0"/>
            <a:r>
              <a:rPr lang="en-US" sz="2600" dirty="0"/>
              <a:t>On your desk.</a:t>
            </a:r>
          </a:p>
          <a:p>
            <a:pPr lvl="0"/>
            <a:r>
              <a:rPr lang="en-US" sz="2600" dirty="0"/>
              <a:t>Right next to the door.</a:t>
            </a:r>
          </a:p>
          <a:p>
            <a:pPr lvl="0"/>
            <a:r>
              <a:rPr lang="en-US" sz="2600" dirty="0"/>
              <a:t>By the door.</a:t>
            </a:r>
          </a:p>
          <a:p>
            <a:endParaRPr lang="en-US" sz="2600" dirty="0"/>
          </a:p>
        </p:txBody>
      </p:sp>
      <p:sp>
        <p:nvSpPr>
          <p:cNvPr id="5" name="Shape 530"/>
          <p:cNvSpPr txBox="1">
            <a:spLocks/>
          </p:cNvSpPr>
          <p:nvPr/>
        </p:nvSpPr>
        <p:spPr>
          <a:xfrm>
            <a:off x="728792" y="1249737"/>
            <a:ext cx="3209361" cy="78688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000" dirty="0">
                <a:solidFill>
                  <a:srgbClr val="FF0000"/>
                </a:solidFill>
              </a:rPr>
              <a:t>Common phrase</a:t>
            </a:r>
          </a:p>
        </p:txBody>
      </p:sp>
    </p:spTree>
    <p:extLst>
      <p:ext uri="{BB962C8B-B14F-4D97-AF65-F5344CB8AC3E}">
        <p14:creationId xmlns:p14="http://schemas.microsoft.com/office/powerpoint/2010/main" val="2309252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dirty="0"/>
              <a:t>WHERE question</a:t>
            </a:r>
          </a:p>
        </p:txBody>
      </p:sp>
      <p:sp>
        <p:nvSpPr>
          <p:cNvPr id="549" name="Shape 549"/>
          <p:cNvSpPr txBox="1">
            <a:spLocks noGrp="1"/>
          </p:cNvSpPr>
          <p:nvPr>
            <p:ph type="body" idx="1"/>
          </p:nvPr>
        </p:nvSpPr>
        <p:spPr>
          <a:xfrm>
            <a:off x="820881" y="1292445"/>
            <a:ext cx="6462297" cy="3610800"/>
          </a:xfrm>
          <a:prstGeom prst="rect">
            <a:avLst/>
          </a:prstGeom>
        </p:spPr>
        <p:txBody>
          <a:bodyPr lIns="91425" tIns="91425" rIns="91425" bIns="91425" anchor="t" anchorCtr="0">
            <a:noAutofit/>
          </a:bodyPr>
          <a:lstStyle/>
          <a:p>
            <a:pPr marL="0" lvl="0" indent="0">
              <a:buNone/>
            </a:pPr>
            <a:r>
              <a:rPr lang="en-US" sz="3000" dirty="0">
                <a:solidFill>
                  <a:schemeClr val="accent1"/>
                </a:solidFill>
              </a:rPr>
              <a:t>1. Where did you get  your hair cut?</a:t>
            </a:r>
          </a:p>
          <a:p>
            <a:pPr marL="457200" lvl="1" indent="0">
              <a:buNone/>
            </a:pPr>
            <a:r>
              <a:rPr lang="en-US" sz="2600" dirty="0">
                <a:solidFill>
                  <a:srgbClr val="FF0000"/>
                </a:solidFill>
              </a:rPr>
              <a:t>Correct responses</a:t>
            </a:r>
          </a:p>
          <a:p>
            <a:pPr lvl="1">
              <a:buNone/>
            </a:pPr>
            <a:r>
              <a:rPr lang="en-US" dirty="0"/>
              <a:t>A. At the new salon next door.</a:t>
            </a:r>
          </a:p>
          <a:p>
            <a:pPr lvl="1">
              <a:buNone/>
            </a:pPr>
            <a:r>
              <a:rPr lang="en-US" dirty="0"/>
              <a:t>B. I went to Bill’s.</a:t>
            </a:r>
          </a:p>
          <a:p>
            <a:pPr lvl="1">
              <a:buNone/>
            </a:pPr>
            <a:r>
              <a:rPr lang="en-US" dirty="0"/>
              <a:t>C. At Jill’s as usual.</a:t>
            </a:r>
          </a:p>
          <a:p>
            <a:pPr marL="457200" lvl="1" indent="0">
              <a:buNone/>
            </a:pPr>
            <a:r>
              <a:rPr lang="en-US" sz="2600" dirty="0">
                <a:solidFill>
                  <a:srgbClr val="FF0000"/>
                </a:solidFill>
              </a:rPr>
              <a:t>Incorrect responses</a:t>
            </a:r>
          </a:p>
          <a:p>
            <a:pPr lvl="1">
              <a:buNone/>
            </a:pPr>
            <a:r>
              <a:rPr lang="en-US" dirty="0"/>
              <a:t>D. At the grocery store.</a:t>
            </a:r>
          </a:p>
          <a:p>
            <a:pPr lvl="1">
              <a:buNone/>
            </a:pPr>
            <a:r>
              <a:rPr lang="en-US" dirty="0"/>
              <a:t>E. I got it cut too short.</a:t>
            </a:r>
          </a:p>
        </p:txBody>
      </p:sp>
    </p:spTree>
    <p:extLst>
      <p:ext uri="{BB962C8B-B14F-4D97-AF65-F5344CB8AC3E}">
        <p14:creationId xmlns:p14="http://schemas.microsoft.com/office/powerpoint/2010/main" val="1866877204"/>
      </p:ext>
    </p:extLst>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r>
              <a:rPr lang="en"/>
              <a:t>Introducing part 2 of the TOIEC</a:t>
            </a:r>
          </a:p>
        </p:txBody>
      </p:sp>
      <p:sp>
        <p:nvSpPr>
          <p:cNvPr id="566" name="Shape 566"/>
          <p:cNvSpPr txBox="1">
            <a:spLocks noGrp="1"/>
          </p:cNvSpPr>
          <p:nvPr>
            <p:ph type="body" idx="2"/>
          </p:nvPr>
        </p:nvSpPr>
        <p:spPr>
          <a:xfrm>
            <a:off x="747926" y="1363153"/>
            <a:ext cx="6508172" cy="1523885"/>
          </a:xfrm>
          <a:prstGeom prst="rect">
            <a:avLst/>
          </a:prstGeom>
        </p:spPr>
        <p:txBody>
          <a:bodyPr lIns="91425" tIns="91425" rIns="91425" bIns="91425" anchor="t" anchorCtr="0">
            <a:noAutofit/>
          </a:bodyPr>
          <a:lstStyle/>
          <a:p>
            <a:pPr>
              <a:buNone/>
            </a:pPr>
            <a:r>
              <a:rPr lang="en-US" sz="1800" b="1"/>
              <a:t>Introduce</a:t>
            </a:r>
          </a:p>
          <a:p>
            <a:pPr>
              <a:buNone/>
            </a:pPr>
            <a:endParaRPr lang="en-US" sz="1800" b="1"/>
          </a:p>
          <a:p>
            <a:pPr lvl="0">
              <a:buNone/>
            </a:pPr>
            <a:r>
              <a:rPr lang="en-US"/>
              <a:t>In Part 2 of the TOEIC you will be tested on your ability to respond to a question. </a:t>
            </a:r>
            <a:endParaRPr lang="en"/>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1884" y="3167766"/>
            <a:ext cx="4975200" cy="1243800"/>
          </a:xfrm>
          <a:prstGeom prst="rect">
            <a:avLst/>
          </a:prstGeom>
        </p:spPr>
      </p:pic>
    </p:spTree>
    <p:extLst>
      <p:ext uri="{BB962C8B-B14F-4D97-AF65-F5344CB8AC3E}">
        <p14:creationId xmlns:p14="http://schemas.microsoft.com/office/powerpoint/2010/main" val="2781632490"/>
      </p:ext>
    </p:extLst>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dirty="0"/>
              <a:t>WHERE question</a:t>
            </a:r>
          </a:p>
        </p:txBody>
      </p:sp>
      <p:sp>
        <p:nvSpPr>
          <p:cNvPr id="549" name="Shape 549"/>
          <p:cNvSpPr txBox="1">
            <a:spLocks noGrp="1"/>
          </p:cNvSpPr>
          <p:nvPr>
            <p:ph type="body" idx="1"/>
          </p:nvPr>
        </p:nvSpPr>
        <p:spPr>
          <a:xfrm>
            <a:off x="820881" y="1292445"/>
            <a:ext cx="6462297" cy="3610800"/>
          </a:xfrm>
          <a:prstGeom prst="rect">
            <a:avLst/>
          </a:prstGeom>
        </p:spPr>
        <p:txBody>
          <a:bodyPr lIns="91425" tIns="91425" rIns="91425" bIns="91425" anchor="t" anchorCtr="0">
            <a:noAutofit/>
          </a:bodyPr>
          <a:lstStyle/>
          <a:p>
            <a:pPr lvl="0">
              <a:buNone/>
            </a:pPr>
            <a:r>
              <a:rPr lang="en-US" sz="3000" dirty="0">
                <a:solidFill>
                  <a:schemeClr val="accent1"/>
                </a:solidFill>
              </a:rPr>
              <a:t>2. </a:t>
            </a:r>
            <a:r>
              <a:rPr lang="en-US" sz="3200" dirty="0"/>
              <a:t>Where do we go from here?</a:t>
            </a:r>
          </a:p>
          <a:p>
            <a:pPr marL="457200" lvl="1" indent="0">
              <a:buNone/>
            </a:pPr>
            <a:r>
              <a:rPr lang="en-US" sz="2600" dirty="0">
                <a:solidFill>
                  <a:srgbClr val="FF0000"/>
                </a:solidFill>
              </a:rPr>
              <a:t>Correct responses</a:t>
            </a:r>
          </a:p>
          <a:p>
            <a:pPr lvl="2"/>
            <a:r>
              <a:rPr lang="en-US" dirty="0"/>
              <a:t>A. Turn right and go three blocks.</a:t>
            </a:r>
          </a:p>
          <a:p>
            <a:pPr lvl="2"/>
            <a:r>
              <a:rPr lang="en-US" dirty="0"/>
              <a:t>B. I think we make the next left.</a:t>
            </a:r>
          </a:p>
          <a:p>
            <a:pPr lvl="1">
              <a:buNone/>
            </a:pPr>
            <a:r>
              <a:rPr lang="en-US" dirty="0"/>
              <a:t>C. Well, let’s take a look at the map.</a:t>
            </a:r>
          </a:p>
          <a:p>
            <a:pPr marL="457200" lvl="1" indent="0">
              <a:buNone/>
            </a:pPr>
            <a:r>
              <a:rPr lang="en-US" sz="2600" dirty="0">
                <a:solidFill>
                  <a:srgbClr val="FF0000"/>
                </a:solidFill>
              </a:rPr>
              <a:t>Incorrect responses</a:t>
            </a:r>
          </a:p>
          <a:p>
            <a:pPr lvl="2"/>
            <a:r>
              <a:rPr lang="en-US" dirty="0"/>
              <a:t>D. You are absolutely right.</a:t>
            </a:r>
          </a:p>
          <a:p>
            <a:pPr lvl="2"/>
            <a:r>
              <a:rPr lang="en-US" dirty="0"/>
              <a:t>E. I don’t know how to drive.  </a:t>
            </a:r>
          </a:p>
        </p:txBody>
      </p:sp>
    </p:spTree>
    <p:extLst>
      <p:ext uri="{BB962C8B-B14F-4D97-AF65-F5344CB8AC3E}">
        <p14:creationId xmlns:p14="http://schemas.microsoft.com/office/powerpoint/2010/main" val="1379643386"/>
      </p:ext>
    </p:extLst>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question</a:t>
            </a:r>
          </a:p>
        </p:txBody>
      </p:sp>
      <p:sp>
        <p:nvSpPr>
          <p:cNvPr id="3" name="Text Placeholder 2"/>
          <p:cNvSpPr>
            <a:spLocks noGrp="1"/>
          </p:cNvSpPr>
          <p:nvPr>
            <p:ph type="body" idx="1"/>
          </p:nvPr>
        </p:nvSpPr>
        <p:spPr>
          <a:xfrm>
            <a:off x="1014311" y="1109199"/>
            <a:ext cx="2156640" cy="633540"/>
          </a:xfrm>
        </p:spPr>
        <p:txBody>
          <a:bodyPr/>
          <a:lstStyle/>
          <a:p>
            <a:pPr>
              <a:buNone/>
            </a:pPr>
            <a:r>
              <a:rPr lang="en-US" b="1" dirty="0">
                <a:solidFill>
                  <a:schemeClr val="accent1"/>
                </a:solidFill>
                <a:latin typeface="Sniglet" charset="0"/>
                <a:ea typeface="SimSun" pitchFamily="2" charset="-122"/>
              </a:rPr>
              <a:t>Example: </a:t>
            </a:r>
          </a:p>
        </p:txBody>
      </p:sp>
      <p:sp>
        <p:nvSpPr>
          <p:cNvPr id="9" name="Text Placeholder 2"/>
          <p:cNvSpPr txBox="1">
            <a:spLocks/>
          </p:cNvSpPr>
          <p:nvPr/>
        </p:nvSpPr>
        <p:spPr>
          <a:xfrm>
            <a:off x="591940" y="2938342"/>
            <a:ext cx="3908342" cy="63354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b="1" dirty="0">
                <a:solidFill>
                  <a:schemeClr val="accent1"/>
                </a:solidFill>
                <a:latin typeface="Sniglet" charset="0"/>
                <a:ea typeface="SimSun" pitchFamily="2" charset="-122"/>
              </a:rPr>
              <a:t>1.</a:t>
            </a:r>
          </a:p>
        </p:txBody>
      </p:sp>
      <p:sp>
        <p:nvSpPr>
          <p:cNvPr id="16" name="Flowchart: Connector 15"/>
          <p:cNvSpPr/>
          <p:nvPr/>
        </p:nvSpPr>
        <p:spPr>
          <a:xfrm>
            <a:off x="2997798" y="2955020"/>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7" name="Flowchart: Connector 16"/>
          <p:cNvSpPr/>
          <p:nvPr/>
        </p:nvSpPr>
        <p:spPr>
          <a:xfrm>
            <a:off x="2092631" y="2977854"/>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8" name="Flowchart: Connector 17"/>
          <p:cNvSpPr/>
          <p:nvPr/>
        </p:nvSpPr>
        <p:spPr>
          <a:xfrm>
            <a:off x="1113416" y="2980624"/>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8" name="Rectangle 27"/>
          <p:cNvSpPr/>
          <p:nvPr/>
        </p:nvSpPr>
        <p:spPr>
          <a:xfrm>
            <a:off x="1090487" y="3502615"/>
            <a:ext cx="1705088" cy="479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rPr>
              <a:t>ANSWER </a:t>
            </a:r>
            <a:r>
              <a:rPr lang="en-US" b="1" dirty="0">
                <a:solidFill>
                  <a:srgbClr val="FF0000"/>
                </a:solidFill>
              </a:rPr>
              <a:t>A</a:t>
            </a:r>
          </a:p>
        </p:txBody>
      </p:sp>
      <p:pic>
        <p:nvPicPr>
          <p:cNvPr id="5" name="WHERE A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58246" y="2962282"/>
            <a:ext cx="609600" cy="609600"/>
          </a:xfrm>
          <a:prstGeom prst="rect">
            <a:avLst/>
          </a:prstGeom>
        </p:spPr>
      </p:pic>
    </p:spTree>
    <p:extLst>
      <p:ext uri="{BB962C8B-B14F-4D97-AF65-F5344CB8AC3E}">
        <p14:creationId xmlns:p14="http://schemas.microsoft.com/office/powerpoint/2010/main" val="338831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9069" fill="hold"/>
                                        <p:tgtEl>
                                          <p:spTgt spid="5"/>
                                        </p:tgtEl>
                                      </p:cBhvr>
                                    </p:cmd>
                                  </p:childTnLst>
                                </p:cTn>
                              </p:par>
                            </p:childTnLst>
                          </p:cTn>
                        </p:par>
                      </p:childTnLst>
                    </p:cTn>
                  </p:par>
                </p:childTnLst>
              </p:cTn>
              <p:nextCondLst>
                <p:cond evt="onClick" delay="0">
                  <p:tgtEl>
                    <p:spTgt spid="5"/>
                  </p:tgtEl>
                </p:cond>
              </p:nextCondLst>
            </p:seq>
            <p:audio>
              <p:cMediaNode vol="100000">
                <p:cTn id="14" fill="hold" display="0">
                  <p:stCondLst>
                    <p:cond delay="indefinite"/>
                  </p:stCondLst>
                  <p:endCondLst>
                    <p:cond evt="onStopAudio" delay="0">
                      <p:tgtEl>
                        <p:sldTgt/>
                      </p:tgtEl>
                    </p:cond>
                  </p:endCondLst>
                </p:cTn>
                <p:tgtEl>
                  <p:spTgt spid="5"/>
                </p:tgtEl>
              </p:cMediaNode>
            </p:audio>
          </p:childTnLst>
        </p:cTn>
      </p:par>
    </p:tnLst>
    <p:bldLst>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dirty="0"/>
              <a:t>WHERE question</a:t>
            </a:r>
          </a:p>
        </p:txBody>
      </p:sp>
      <p:sp>
        <p:nvSpPr>
          <p:cNvPr id="549" name="Shape 549"/>
          <p:cNvSpPr txBox="1">
            <a:spLocks noGrp="1"/>
          </p:cNvSpPr>
          <p:nvPr>
            <p:ph type="body" idx="1"/>
          </p:nvPr>
        </p:nvSpPr>
        <p:spPr>
          <a:xfrm>
            <a:off x="820882" y="1984664"/>
            <a:ext cx="6462296" cy="2867892"/>
          </a:xfrm>
          <a:prstGeom prst="rect">
            <a:avLst/>
          </a:prstGeom>
        </p:spPr>
        <p:txBody>
          <a:bodyPr lIns="91425" tIns="91425" rIns="91425" bIns="91425" anchor="t" anchorCtr="0">
            <a:noAutofit/>
          </a:bodyPr>
          <a:lstStyle/>
          <a:p>
            <a:pPr>
              <a:buNone/>
            </a:pPr>
            <a:r>
              <a:rPr lang="en-US" sz="3000" dirty="0">
                <a:solidFill>
                  <a:schemeClr val="accent1"/>
                </a:solidFill>
              </a:rPr>
              <a:t>1.</a:t>
            </a:r>
            <a:r>
              <a:rPr lang="en-US" sz="1600" b="1" dirty="0"/>
              <a:t>  </a:t>
            </a:r>
            <a:r>
              <a:rPr lang="en-US" sz="2600" b="1" dirty="0">
                <a:latin typeface="Sniglet" charset="0"/>
              </a:rPr>
              <a:t>Where can we buy used furniture?</a:t>
            </a:r>
            <a:endParaRPr lang="en-US" sz="2600" dirty="0">
              <a:latin typeface="Sniglet" charset="0"/>
            </a:endParaRPr>
          </a:p>
          <a:p>
            <a:pPr>
              <a:buNone/>
            </a:pPr>
            <a:r>
              <a:rPr lang="en-US" sz="2600" dirty="0"/>
              <a:t>     </a:t>
            </a:r>
            <a:r>
              <a:rPr lang="en-US" sz="2800" dirty="0"/>
              <a:t> </a:t>
            </a:r>
            <a:r>
              <a:rPr lang="en-US" sz="2800" b="1" dirty="0"/>
              <a:t>A</a:t>
            </a:r>
            <a:r>
              <a:rPr lang="en-US" sz="2800" dirty="0"/>
              <a:t>. There’s a store on Twelfth Street</a:t>
            </a:r>
          </a:p>
          <a:p>
            <a:pPr>
              <a:buNone/>
            </a:pPr>
            <a:r>
              <a:rPr lang="en-US" sz="2800" dirty="0"/>
              <a:t>     </a:t>
            </a:r>
            <a:r>
              <a:rPr lang="en-US" sz="2800" b="1" dirty="0"/>
              <a:t>B</a:t>
            </a:r>
            <a:r>
              <a:rPr lang="en-US" sz="2800" dirty="0"/>
              <a:t>. My office has new furniture</a:t>
            </a:r>
          </a:p>
          <a:p>
            <a:pPr>
              <a:buNone/>
            </a:pPr>
            <a:r>
              <a:rPr lang="en-US" sz="2800" dirty="0"/>
              <a:t>     </a:t>
            </a:r>
            <a:r>
              <a:rPr lang="en-US" sz="2800" b="1" dirty="0"/>
              <a:t>C</a:t>
            </a:r>
            <a:r>
              <a:rPr lang="en-US" sz="2800" dirty="0"/>
              <a:t>. I never use my desk</a:t>
            </a:r>
          </a:p>
          <a:p>
            <a:pPr lvl="0">
              <a:buNone/>
            </a:pPr>
            <a:endParaRPr lang="en-US" dirty="0"/>
          </a:p>
        </p:txBody>
      </p:sp>
      <p:sp>
        <p:nvSpPr>
          <p:cNvPr id="4" name="Shape 548"/>
          <p:cNvSpPr txBox="1">
            <a:spLocks/>
          </p:cNvSpPr>
          <p:nvPr/>
        </p:nvSpPr>
        <p:spPr>
          <a:xfrm>
            <a:off x="775632" y="1234825"/>
            <a:ext cx="6140399" cy="8574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US" sz="3000" dirty="0"/>
              <a:t>WARM-UPS</a:t>
            </a:r>
          </a:p>
          <a:p>
            <a:endParaRPr lang="en" dirty="0"/>
          </a:p>
        </p:txBody>
      </p:sp>
    </p:spTree>
    <p:extLst>
      <p:ext uri="{BB962C8B-B14F-4D97-AF65-F5344CB8AC3E}">
        <p14:creationId xmlns:p14="http://schemas.microsoft.com/office/powerpoint/2010/main" val="898885113"/>
      </p:ext>
    </p:extLst>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question</a:t>
            </a:r>
          </a:p>
        </p:txBody>
      </p:sp>
      <p:sp>
        <p:nvSpPr>
          <p:cNvPr id="3" name="Text Placeholder 2"/>
          <p:cNvSpPr>
            <a:spLocks noGrp="1"/>
          </p:cNvSpPr>
          <p:nvPr>
            <p:ph type="body" idx="1"/>
          </p:nvPr>
        </p:nvSpPr>
        <p:spPr>
          <a:xfrm>
            <a:off x="995352" y="1109199"/>
            <a:ext cx="2156640" cy="633540"/>
          </a:xfrm>
        </p:spPr>
        <p:txBody>
          <a:bodyPr/>
          <a:lstStyle/>
          <a:p>
            <a:pPr>
              <a:buNone/>
            </a:pPr>
            <a:r>
              <a:rPr lang="en-US" b="1" dirty="0">
                <a:solidFill>
                  <a:schemeClr val="accent1"/>
                </a:solidFill>
                <a:latin typeface="Sniglet" charset="0"/>
                <a:ea typeface="SimSun" pitchFamily="2" charset="-122"/>
              </a:rPr>
              <a:t>Example: </a:t>
            </a:r>
          </a:p>
        </p:txBody>
      </p:sp>
      <p:sp>
        <p:nvSpPr>
          <p:cNvPr id="8" name="Text Placeholder 2"/>
          <p:cNvSpPr txBox="1">
            <a:spLocks/>
          </p:cNvSpPr>
          <p:nvPr/>
        </p:nvSpPr>
        <p:spPr>
          <a:xfrm>
            <a:off x="620627" y="1810239"/>
            <a:ext cx="3908342" cy="63354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b="1" dirty="0">
                <a:solidFill>
                  <a:schemeClr val="accent1"/>
                </a:solidFill>
                <a:latin typeface="Sniglet" charset="0"/>
                <a:ea typeface="SimSun" pitchFamily="2" charset="-122"/>
              </a:rPr>
              <a:t>1.  </a:t>
            </a:r>
          </a:p>
        </p:txBody>
      </p:sp>
      <p:sp>
        <p:nvSpPr>
          <p:cNvPr id="14" name="Flowchart: Connector 13"/>
          <p:cNvSpPr/>
          <p:nvPr/>
        </p:nvSpPr>
        <p:spPr>
          <a:xfrm>
            <a:off x="1113416" y="1907291"/>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5" name="Flowchart: Connector 14"/>
          <p:cNvSpPr/>
          <p:nvPr/>
        </p:nvSpPr>
        <p:spPr>
          <a:xfrm>
            <a:off x="2105047" y="1907291"/>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2" name="Flowchart: Connector 21"/>
          <p:cNvSpPr/>
          <p:nvPr/>
        </p:nvSpPr>
        <p:spPr>
          <a:xfrm>
            <a:off x="2935045" y="1907290"/>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4" name="Rectangle 23"/>
          <p:cNvSpPr/>
          <p:nvPr/>
        </p:nvSpPr>
        <p:spPr>
          <a:xfrm>
            <a:off x="1113416" y="2431809"/>
            <a:ext cx="1705088" cy="479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rPr>
              <a:t>ANSWER </a:t>
            </a:r>
            <a:r>
              <a:rPr lang="en-US" b="1" dirty="0">
                <a:solidFill>
                  <a:srgbClr val="FF0000"/>
                </a:solidFill>
              </a:rPr>
              <a:t> A</a:t>
            </a:r>
          </a:p>
        </p:txBody>
      </p:sp>
      <p:pic>
        <p:nvPicPr>
          <p:cNvPr id="4" name="WHERE A.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58246" y="1810239"/>
            <a:ext cx="609600" cy="609600"/>
          </a:xfrm>
          <a:prstGeom prst="rect">
            <a:avLst/>
          </a:prstGeom>
        </p:spPr>
      </p:pic>
    </p:spTree>
    <p:extLst>
      <p:ext uri="{BB962C8B-B14F-4D97-AF65-F5344CB8AC3E}">
        <p14:creationId xmlns:p14="http://schemas.microsoft.com/office/powerpoint/2010/main" val="144362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7057" fill="hold"/>
                                        <p:tgtEl>
                                          <p:spTgt spid="4"/>
                                        </p:tgtEl>
                                      </p:cBhvr>
                                    </p:cmd>
                                  </p:childTnLst>
                                </p:cTn>
                              </p:par>
                            </p:childTnLst>
                          </p:cTn>
                        </p:par>
                      </p:childTnLst>
                    </p:cTn>
                  </p:par>
                </p:childTnLst>
              </p:cTn>
              <p:nextCondLst>
                <p:cond evt="onClick" delay="0">
                  <p:tgtEl>
                    <p:spTgt spid="4"/>
                  </p:tgtEl>
                </p:cond>
              </p:nextCondLst>
            </p:seq>
            <p:audio>
              <p:cMediaNode vol="100000">
                <p:cTn id="12" fill="hold" display="0">
                  <p:stCondLst>
                    <p:cond delay="indefinite"/>
                  </p:stCondLst>
                  <p:endCondLst>
                    <p:cond evt="onStopAudio" delay="0">
                      <p:tgtEl>
                        <p:sldTgt/>
                      </p:tgtEl>
                    </p:cond>
                  </p:endCondLst>
                </p:cTn>
                <p:tgtEl>
                  <p:spTgt spid="4"/>
                </p:tgtEl>
              </p:cMediaNode>
            </p:audio>
          </p:childTnLst>
        </p:cTn>
      </p:par>
    </p:tnLst>
    <p:bldLst>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dirty="0"/>
              <a:t>WHERE question</a:t>
            </a:r>
          </a:p>
        </p:txBody>
      </p:sp>
      <p:sp>
        <p:nvSpPr>
          <p:cNvPr id="549" name="Shape 549"/>
          <p:cNvSpPr txBox="1">
            <a:spLocks noGrp="1"/>
          </p:cNvSpPr>
          <p:nvPr>
            <p:ph type="body" idx="1"/>
          </p:nvPr>
        </p:nvSpPr>
        <p:spPr>
          <a:xfrm>
            <a:off x="820882" y="1984664"/>
            <a:ext cx="6462296" cy="2867892"/>
          </a:xfrm>
          <a:prstGeom prst="rect">
            <a:avLst/>
          </a:prstGeom>
        </p:spPr>
        <p:txBody>
          <a:bodyPr lIns="91425" tIns="91425" rIns="91425" bIns="91425" anchor="t" anchorCtr="0">
            <a:noAutofit/>
          </a:bodyPr>
          <a:lstStyle/>
          <a:p>
            <a:pPr lvl="0">
              <a:buNone/>
            </a:pPr>
            <a:r>
              <a:rPr lang="en-US" sz="3000" dirty="0">
                <a:solidFill>
                  <a:schemeClr val="accent1"/>
                </a:solidFill>
              </a:rPr>
              <a:t>2. </a:t>
            </a:r>
            <a:r>
              <a:rPr lang="en-US" sz="3200" b="1" dirty="0"/>
              <a:t>Where will the meeting be?</a:t>
            </a:r>
            <a:endParaRPr lang="en-US" sz="1500" dirty="0"/>
          </a:p>
          <a:p>
            <a:pPr lvl="0">
              <a:buNone/>
            </a:pPr>
            <a:r>
              <a:rPr lang="en-US" sz="2600" dirty="0"/>
              <a:t>	A. </a:t>
            </a:r>
            <a:r>
              <a:rPr lang="en-US" sz="2800" dirty="0"/>
              <a:t>We’ll meet in Joe’s office</a:t>
            </a:r>
          </a:p>
          <a:p>
            <a:pPr lvl="0">
              <a:buNone/>
            </a:pPr>
            <a:r>
              <a:rPr lang="en-US" sz="2600" dirty="0"/>
              <a:t>	B. </a:t>
            </a:r>
            <a:r>
              <a:rPr lang="en-US" sz="2800" dirty="0"/>
              <a:t>We need more seats </a:t>
            </a:r>
          </a:p>
          <a:p>
            <a:pPr lvl="0">
              <a:buNone/>
            </a:pPr>
            <a:r>
              <a:rPr lang="en-US" sz="2600" dirty="0"/>
              <a:t>	C. </a:t>
            </a:r>
            <a:r>
              <a:rPr lang="en-US" sz="2800" dirty="0"/>
              <a:t> It starts at three</a:t>
            </a:r>
          </a:p>
          <a:p>
            <a:pPr lvl="0">
              <a:buNone/>
            </a:pPr>
            <a:endParaRPr lang="en-US" dirty="0"/>
          </a:p>
        </p:txBody>
      </p:sp>
      <p:sp>
        <p:nvSpPr>
          <p:cNvPr id="4" name="Shape 548"/>
          <p:cNvSpPr txBox="1">
            <a:spLocks/>
          </p:cNvSpPr>
          <p:nvPr/>
        </p:nvSpPr>
        <p:spPr>
          <a:xfrm>
            <a:off x="775631" y="1401080"/>
            <a:ext cx="6140399" cy="697884"/>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US" sz="3600" dirty="0"/>
              <a:t>WARM-UPS</a:t>
            </a:r>
          </a:p>
          <a:p>
            <a:endParaRPr lang="en" dirty="0"/>
          </a:p>
        </p:txBody>
      </p:sp>
    </p:spTree>
    <p:extLst>
      <p:ext uri="{BB962C8B-B14F-4D97-AF65-F5344CB8AC3E}">
        <p14:creationId xmlns:p14="http://schemas.microsoft.com/office/powerpoint/2010/main" val="365816963"/>
      </p:ext>
    </p:extLst>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question</a:t>
            </a:r>
          </a:p>
        </p:txBody>
      </p:sp>
      <p:sp>
        <p:nvSpPr>
          <p:cNvPr id="3" name="Text Placeholder 2"/>
          <p:cNvSpPr>
            <a:spLocks noGrp="1"/>
          </p:cNvSpPr>
          <p:nvPr>
            <p:ph type="body" idx="1"/>
          </p:nvPr>
        </p:nvSpPr>
        <p:spPr>
          <a:xfrm>
            <a:off x="995352" y="1109199"/>
            <a:ext cx="2156640" cy="633540"/>
          </a:xfrm>
        </p:spPr>
        <p:txBody>
          <a:bodyPr/>
          <a:lstStyle/>
          <a:p>
            <a:pPr>
              <a:buNone/>
            </a:pPr>
            <a:r>
              <a:rPr lang="en-US" b="1" dirty="0">
                <a:solidFill>
                  <a:schemeClr val="accent1"/>
                </a:solidFill>
                <a:latin typeface="Sniglet" charset="0"/>
                <a:ea typeface="SimSun" pitchFamily="2" charset="-122"/>
              </a:rPr>
              <a:t>Example: </a:t>
            </a:r>
          </a:p>
        </p:txBody>
      </p:sp>
      <p:sp>
        <p:nvSpPr>
          <p:cNvPr id="10" name="Text Placeholder 2"/>
          <p:cNvSpPr txBox="1">
            <a:spLocks/>
          </p:cNvSpPr>
          <p:nvPr/>
        </p:nvSpPr>
        <p:spPr>
          <a:xfrm>
            <a:off x="591940" y="2353897"/>
            <a:ext cx="3908342" cy="63354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b="1" dirty="0">
                <a:solidFill>
                  <a:schemeClr val="accent1"/>
                </a:solidFill>
                <a:latin typeface="Sniglet" charset="0"/>
                <a:ea typeface="SimSun" pitchFamily="2" charset="-122"/>
              </a:rPr>
              <a:t>3.   </a:t>
            </a:r>
          </a:p>
        </p:txBody>
      </p:sp>
      <p:sp>
        <p:nvSpPr>
          <p:cNvPr id="19" name="Flowchart: Connector 18"/>
          <p:cNvSpPr/>
          <p:nvPr/>
        </p:nvSpPr>
        <p:spPr>
          <a:xfrm>
            <a:off x="2777266" y="2450949"/>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0" name="Flowchart: Connector 19"/>
          <p:cNvSpPr/>
          <p:nvPr/>
        </p:nvSpPr>
        <p:spPr>
          <a:xfrm>
            <a:off x="1913202" y="2450948"/>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 name="Flowchart: Connector 20"/>
          <p:cNvSpPr/>
          <p:nvPr/>
        </p:nvSpPr>
        <p:spPr>
          <a:xfrm>
            <a:off x="1186153" y="2450949"/>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9" name="Rectangle 28"/>
          <p:cNvSpPr/>
          <p:nvPr/>
        </p:nvSpPr>
        <p:spPr>
          <a:xfrm>
            <a:off x="1090487" y="3310181"/>
            <a:ext cx="1705088" cy="479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rPr>
              <a:t>ANSWER </a:t>
            </a:r>
            <a:r>
              <a:rPr lang="en-US" b="1" dirty="0">
                <a:solidFill>
                  <a:srgbClr val="FF0000"/>
                </a:solidFill>
              </a:rPr>
              <a:t>B</a:t>
            </a:r>
            <a:endParaRPr lang="en-US" dirty="0">
              <a:solidFill>
                <a:srgbClr val="FF0000"/>
              </a:solidFill>
            </a:endParaRPr>
          </a:p>
        </p:txBody>
      </p:sp>
      <p:pic>
        <p:nvPicPr>
          <p:cNvPr id="7" name="where3_Bmp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47986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8076" fill="hold"/>
                                        <p:tgtEl>
                                          <p:spTgt spid="7"/>
                                        </p:tgtEl>
                                      </p:cBhvr>
                                    </p:cmd>
                                  </p:childTnLst>
                                </p:cTn>
                              </p:par>
                            </p:childTnLst>
                          </p:cTn>
                        </p:par>
                      </p:childTnLst>
                    </p:cTn>
                  </p:par>
                </p:childTnLst>
              </p:cTn>
              <p:nextCondLst>
                <p:cond evt="onClick" delay="0">
                  <p:tgtEl>
                    <p:spTgt spid="7"/>
                  </p:tgtEl>
                </p:cond>
              </p:nextCondLst>
            </p:seq>
            <p:audio>
              <p:cMediaNode vol="80000">
                <p:cTn id="14" fill="hold" display="0">
                  <p:stCondLst>
                    <p:cond delay="indefinite"/>
                  </p:stCondLst>
                  <p:endCondLst>
                    <p:cond evt="onStopAudio" delay="0">
                      <p:tgtEl>
                        <p:sldTgt/>
                      </p:tgtEl>
                    </p:cond>
                  </p:endCondLst>
                </p:cTn>
                <p:tgtEl>
                  <p:spTgt spid="7"/>
                </p:tgtEl>
              </p:cMediaNode>
            </p:audio>
          </p:childTnLst>
        </p:cTn>
      </p:par>
    </p:tnLst>
    <p:bldLst>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dirty="0"/>
              <a:t>WHERE question</a:t>
            </a:r>
          </a:p>
        </p:txBody>
      </p:sp>
      <p:sp>
        <p:nvSpPr>
          <p:cNvPr id="549" name="Shape 549"/>
          <p:cNvSpPr txBox="1">
            <a:spLocks noGrp="1"/>
          </p:cNvSpPr>
          <p:nvPr>
            <p:ph type="body" idx="1"/>
          </p:nvPr>
        </p:nvSpPr>
        <p:spPr>
          <a:xfrm>
            <a:off x="820882" y="1984664"/>
            <a:ext cx="6462296" cy="2867892"/>
          </a:xfrm>
          <a:prstGeom prst="rect">
            <a:avLst/>
          </a:prstGeom>
        </p:spPr>
        <p:txBody>
          <a:bodyPr lIns="91425" tIns="91425" rIns="91425" bIns="91425" anchor="t" anchorCtr="0">
            <a:noAutofit/>
          </a:bodyPr>
          <a:lstStyle/>
          <a:p>
            <a:pPr lvl="0">
              <a:buNone/>
            </a:pPr>
            <a:r>
              <a:rPr lang="en-US" sz="3000" dirty="0">
                <a:solidFill>
                  <a:schemeClr val="accent1"/>
                </a:solidFill>
              </a:rPr>
              <a:t>3. </a:t>
            </a:r>
            <a:r>
              <a:rPr lang="en-US" sz="3200" b="1" dirty="0"/>
              <a:t> Where will the new secretary work?</a:t>
            </a:r>
            <a:endParaRPr lang="en-US" sz="1500" dirty="0"/>
          </a:p>
          <a:p>
            <a:pPr lvl="0">
              <a:buNone/>
            </a:pPr>
            <a:r>
              <a:rPr lang="en-US" sz="2600" dirty="0"/>
              <a:t>     A. </a:t>
            </a:r>
            <a:r>
              <a:rPr lang="en-US" sz="2800" dirty="0"/>
              <a:t>He’ll work in the morning</a:t>
            </a:r>
          </a:p>
          <a:p>
            <a:pPr lvl="0">
              <a:buNone/>
            </a:pPr>
            <a:r>
              <a:rPr lang="en-US" sz="2600" dirty="0"/>
              <a:t>     B.</a:t>
            </a:r>
            <a:r>
              <a:rPr lang="en-US" sz="2800" dirty="0"/>
              <a:t> His office will be across from mine</a:t>
            </a:r>
          </a:p>
          <a:p>
            <a:pPr lvl="0">
              <a:buNone/>
            </a:pPr>
            <a:r>
              <a:rPr lang="en-US" sz="2600" dirty="0"/>
              <a:t>	</a:t>
            </a:r>
          </a:p>
          <a:p>
            <a:pPr lvl="0">
              <a:buNone/>
            </a:pPr>
            <a:r>
              <a:rPr lang="en-US" sz="2600" dirty="0"/>
              <a:t>     C. </a:t>
            </a:r>
            <a:r>
              <a:rPr lang="en-US" sz="2800" dirty="0"/>
              <a:t> The secretary is new</a:t>
            </a:r>
            <a:endParaRPr lang="en-US" dirty="0"/>
          </a:p>
        </p:txBody>
      </p:sp>
      <p:sp>
        <p:nvSpPr>
          <p:cNvPr id="4" name="Shape 548"/>
          <p:cNvSpPr txBox="1">
            <a:spLocks/>
          </p:cNvSpPr>
          <p:nvPr/>
        </p:nvSpPr>
        <p:spPr>
          <a:xfrm>
            <a:off x="775631" y="1328343"/>
            <a:ext cx="6140399" cy="8574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US" sz="3600" dirty="0"/>
              <a:t>WARM-UPS</a:t>
            </a:r>
          </a:p>
          <a:p>
            <a:endParaRPr lang="en" dirty="0"/>
          </a:p>
        </p:txBody>
      </p:sp>
    </p:spTree>
    <p:extLst>
      <p:ext uri="{BB962C8B-B14F-4D97-AF65-F5344CB8AC3E}">
        <p14:creationId xmlns:p14="http://schemas.microsoft.com/office/powerpoint/2010/main" val="486611757"/>
      </p:ext>
    </p:extLst>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685800" y="2286499"/>
            <a:ext cx="7772400" cy="1159799"/>
          </a:xfrm>
          <a:prstGeom prst="rect">
            <a:avLst/>
          </a:prstGeom>
          <a:noFill/>
          <a:ln>
            <a:noFill/>
          </a:ln>
        </p:spPr>
        <p:txBody>
          <a:bodyPr lIns="91425" tIns="91425" rIns="91425" bIns="91425" anchor="b" anchorCtr="0">
            <a:noAutofit/>
          </a:bodyPr>
          <a:lstStyle/>
          <a:p>
            <a:pPr lvl="0" algn="ctr" rtl="0">
              <a:spcBef>
                <a:spcPts val="0"/>
              </a:spcBef>
              <a:buNone/>
            </a:pPr>
            <a:r>
              <a:rPr lang="en" sz="6000" dirty="0"/>
              <a:t>WHAT</a:t>
            </a:r>
          </a:p>
        </p:txBody>
      </p:sp>
      <p:sp>
        <p:nvSpPr>
          <p:cNvPr id="556" name="Shape 556"/>
          <p:cNvSpPr/>
          <p:nvPr/>
        </p:nvSpPr>
        <p:spPr>
          <a:xfrm>
            <a:off x="4572753" y="647123"/>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3369356" y="1316755"/>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316768" y="5189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4098884" y="2012730"/>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Tree>
    <p:extLst>
      <p:ext uri="{BB962C8B-B14F-4D97-AF65-F5344CB8AC3E}">
        <p14:creationId xmlns:p14="http://schemas.microsoft.com/office/powerpoint/2010/main" val="1845077017"/>
      </p:ext>
    </p:extLst>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747924" y="342899"/>
            <a:ext cx="6140399" cy="697961"/>
          </a:xfrm>
          <a:prstGeom prst="rect">
            <a:avLst/>
          </a:prstGeom>
        </p:spPr>
        <p:txBody>
          <a:bodyPr lIns="91425" tIns="91425" rIns="91425" bIns="91425" anchor="b" anchorCtr="0">
            <a:noAutofit/>
          </a:bodyPr>
          <a:lstStyle/>
          <a:p>
            <a:pPr lvl="0" rtl="0">
              <a:spcBef>
                <a:spcPts val="0"/>
              </a:spcBef>
              <a:buNone/>
            </a:pPr>
            <a:r>
              <a:rPr lang="en" sz="3600" dirty="0"/>
              <a:t>WHAT QUESTION</a:t>
            </a:r>
          </a:p>
        </p:txBody>
      </p:sp>
      <p:sp>
        <p:nvSpPr>
          <p:cNvPr id="522" name="Shape 522"/>
          <p:cNvSpPr txBox="1"/>
          <p:nvPr/>
        </p:nvSpPr>
        <p:spPr>
          <a:xfrm>
            <a:off x="747925" y="1200150"/>
            <a:ext cx="6530400" cy="826499"/>
          </a:xfrm>
          <a:prstGeom prst="rect">
            <a:avLst/>
          </a:prstGeom>
          <a:noFill/>
          <a:ln>
            <a:noFill/>
          </a:ln>
        </p:spPr>
        <p:txBody>
          <a:bodyPr lIns="91425" tIns="91425" rIns="91425" bIns="91425" anchor="t" anchorCtr="0">
            <a:noAutofit/>
          </a:bodyPr>
          <a:lstStyle/>
          <a:p>
            <a:pPr lvl="0" rtl="0">
              <a:spcBef>
                <a:spcPts val="600"/>
              </a:spcBef>
              <a:buNone/>
            </a:pPr>
            <a:endParaRPr lang="en" sz="1200" b="1" dirty="0">
              <a:solidFill>
                <a:srgbClr val="3D4965"/>
              </a:solidFill>
              <a:latin typeface="Dosis"/>
              <a:ea typeface="Dosis"/>
              <a:cs typeface="Dosis"/>
              <a:sym typeface="Dosis"/>
            </a:endParaRPr>
          </a:p>
        </p:txBody>
      </p:sp>
      <p:sp>
        <p:nvSpPr>
          <p:cNvPr id="523" name="Shape 523"/>
          <p:cNvSpPr txBox="1"/>
          <p:nvPr/>
        </p:nvSpPr>
        <p:spPr>
          <a:xfrm>
            <a:off x="747924" y="1371600"/>
            <a:ext cx="6411411" cy="3584864"/>
          </a:xfrm>
          <a:prstGeom prst="rect">
            <a:avLst/>
          </a:prstGeom>
          <a:noFill/>
          <a:ln>
            <a:noFill/>
          </a:ln>
        </p:spPr>
        <p:txBody>
          <a:bodyPr lIns="91425" tIns="91425" rIns="91425" bIns="91425" anchor="t" anchorCtr="0">
            <a:noAutofit/>
          </a:bodyPr>
          <a:lstStyle/>
          <a:p>
            <a:r>
              <a:rPr lang="en-US" sz="2800" b="1" dirty="0"/>
              <a:t>WHAT:</a:t>
            </a:r>
            <a:r>
              <a:rPr lang="en-US" sz="2800" dirty="0"/>
              <a:t> The scope of what questions, regarding the type of information asked, is quite broad. Attention should therefore be paid to the vocabulary and grammar in both the questions and the responses. Note that verb tenses pronouns can be very important for making the correct choice. </a:t>
            </a:r>
            <a:endParaRPr lang="en-US" sz="2800" dirty="0">
              <a:solidFill>
                <a:srgbClr val="FF0000"/>
              </a:solidFill>
            </a:endParaRPr>
          </a:p>
        </p:txBody>
      </p:sp>
    </p:spTree>
    <p:extLst>
      <p:ext uri="{BB962C8B-B14F-4D97-AF65-F5344CB8AC3E}">
        <p14:creationId xmlns:p14="http://schemas.microsoft.com/office/powerpoint/2010/main" val="3206566151"/>
      </p:ext>
    </p:extLst>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747924" y="342899"/>
            <a:ext cx="6140399" cy="697961"/>
          </a:xfrm>
          <a:prstGeom prst="rect">
            <a:avLst/>
          </a:prstGeom>
        </p:spPr>
        <p:txBody>
          <a:bodyPr lIns="91425" tIns="91425" rIns="91425" bIns="91425" anchor="b" anchorCtr="0">
            <a:noAutofit/>
          </a:bodyPr>
          <a:lstStyle/>
          <a:p>
            <a:pPr lvl="0" rtl="0">
              <a:spcBef>
                <a:spcPts val="0"/>
              </a:spcBef>
              <a:buNone/>
            </a:pPr>
            <a:r>
              <a:rPr lang="en" sz="3600" dirty="0"/>
              <a:t>WHAT QUESTION</a:t>
            </a:r>
          </a:p>
        </p:txBody>
      </p:sp>
      <p:sp>
        <p:nvSpPr>
          <p:cNvPr id="522" name="Shape 522"/>
          <p:cNvSpPr txBox="1"/>
          <p:nvPr/>
        </p:nvSpPr>
        <p:spPr>
          <a:xfrm>
            <a:off x="747925" y="1200150"/>
            <a:ext cx="6530400" cy="826499"/>
          </a:xfrm>
          <a:prstGeom prst="rect">
            <a:avLst/>
          </a:prstGeom>
          <a:noFill/>
          <a:ln>
            <a:noFill/>
          </a:ln>
        </p:spPr>
        <p:txBody>
          <a:bodyPr lIns="91425" tIns="91425" rIns="91425" bIns="91425" anchor="t" anchorCtr="0">
            <a:noAutofit/>
          </a:bodyPr>
          <a:lstStyle/>
          <a:p>
            <a:pPr lvl="0" rtl="0">
              <a:spcBef>
                <a:spcPts val="600"/>
              </a:spcBef>
              <a:buNone/>
            </a:pPr>
            <a:endParaRPr lang="en" sz="1200" b="1" dirty="0">
              <a:solidFill>
                <a:srgbClr val="3D4965"/>
              </a:solidFill>
              <a:latin typeface="Dosis"/>
              <a:ea typeface="Dosis"/>
              <a:cs typeface="Dosis"/>
              <a:sym typeface="Dosis"/>
            </a:endParaRPr>
          </a:p>
        </p:txBody>
      </p:sp>
      <p:sp>
        <p:nvSpPr>
          <p:cNvPr id="523" name="Shape 523"/>
          <p:cNvSpPr txBox="1"/>
          <p:nvPr/>
        </p:nvSpPr>
        <p:spPr>
          <a:xfrm>
            <a:off x="747924" y="1371600"/>
            <a:ext cx="6411411" cy="3584864"/>
          </a:xfrm>
          <a:prstGeom prst="rect">
            <a:avLst/>
          </a:prstGeom>
          <a:noFill/>
          <a:ln>
            <a:noFill/>
          </a:ln>
        </p:spPr>
        <p:txBody>
          <a:bodyPr lIns="91425" tIns="91425" rIns="91425" bIns="91425" anchor="t" anchorCtr="0">
            <a:noAutofit/>
          </a:bodyPr>
          <a:lstStyle/>
          <a:p>
            <a:pPr marL="457200" indent="-457200">
              <a:buFont typeface="Wingdings" pitchFamily="2" charset="2"/>
              <a:buChar char="v"/>
            </a:pPr>
            <a:r>
              <a:rPr lang="en-US" sz="2800"/>
              <a:t>What </a:t>
            </a:r>
            <a:r>
              <a:rPr lang="en-US" sz="2800" dirty="0"/>
              <a:t>time…?</a:t>
            </a:r>
          </a:p>
          <a:p>
            <a:pPr marL="457200" lvl="0" indent="-457200">
              <a:buFont typeface="Wingdings" pitchFamily="2" charset="2"/>
              <a:buChar char="v"/>
            </a:pPr>
            <a:r>
              <a:rPr lang="en-US" sz="2800" dirty="0"/>
              <a:t>What size…?</a:t>
            </a:r>
          </a:p>
          <a:p>
            <a:pPr marL="457200" lvl="0" indent="-457200">
              <a:buFont typeface="Wingdings" pitchFamily="2" charset="2"/>
              <a:buChar char="v"/>
            </a:pPr>
            <a:r>
              <a:rPr lang="en-US" sz="2800" dirty="0"/>
              <a:t>What country…?</a:t>
            </a:r>
          </a:p>
          <a:p>
            <a:pPr marL="457200" lvl="0" indent="-457200">
              <a:buFont typeface="Wingdings" pitchFamily="2" charset="2"/>
              <a:buChar char="v"/>
            </a:pPr>
            <a:r>
              <a:rPr lang="en-US" sz="2800" dirty="0"/>
              <a:t>What do you think of (about)…</a:t>
            </a:r>
          </a:p>
          <a:p>
            <a:pPr marL="457200" indent="-457200">
              <a:buFont typeface="Wingdings" pitchFamily="2" charset="2"/>
              <a:buChar char="v"/>
            </a:pPr>
            <a:endParaRPr lang="en-US" sz="2800" dirty="0"/>
          </a:p>
          <a:p>
            <a:pPr lvl="0"/>
            <a:endParaRPr lang="en-US" sz="2800" dirty="0"/>
          </a:p>
        </p:txBody>
      </p:sp>
    </p:spTree>
    <p:extLst>
      <p:ext uri="{BB962C8B-B14F-4D97-AF65-F5344CB8AC3E}">
        <p14:creationId xmlns:p14="http://schemas.microsoft.com/office/powerpoint/2010/main" val="1137194707"/>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r>
              <a:rPr lang="en"/>
              <a:t>Introducing part 2 of the TOIEC</a:t>
            </a:r>
          </a:p>
        </p:txBody>
      </p:sp>
      <p:sp>
        <p:nvSpPr>
          <p:cNvPr id="566" name="Shape 566"/>
          <p:cNvSpPr txBox="1">
            <a:spLocks noGrp="1"/>
          </p:cNvSpPr>
          <p:nvPr>
            <p:ph type="body" idx="2"/>
          </p:nvPr>
        </p:nvSpPr>
        <p:spPr>
          <a:xfrm>
            <a:off x="747926" y="1363153"/>
            <a:ext cx="6508172" cy="3610800"/>
          </a:xfrm>
          <a:prstGeom prst="rect">
            <a:avLst/>
          </a:prstGeom>
        </p:spPr>
        <p:txBody>
          <a:bodyPr lIns="91425" tIns="91425" rIns="91425" bIns="91425" anchor="t" anchorCtr="0">
            <a:noAutofit/>
          </a:bodyPr>
          <a:lstStyle/>
          <a:p>
            <a:pPr>
              <a:buNone/>
            </a:pPr>
            <a:r>
              <a:rPr lang="en-US" sz="1800" b="1"/>
              <a:t>Stratedies</a:t>
            </a:r>
          </a:p>
          <a:p>
            <a:pPr>
              <a:buNone/>
            </a:pPr>
            <a:endParaRPr lang="en-US" sz="1800" b="1"/>
          </a:p>
          <a:p>
            <a:pPr lvl="0">
              <a:buNone/>
            </a:pPr>
            <a:r>
              <a:rPr lang="en-US"/>
              <a:t>This section of the TOIEC checks whether you can make an appropriate response to a given question. Consider in what respect the given responses are appropriate for the question, and guess how the given incorrect choices are inappropriate. Remember incorrect choices often contain a word or phrase from the question, so don’t be misled by mere repetition of word or phrases.</a:t>
            </a:r>
            <a:endParaRPr lang="en"/>
          </a:p>
        </p:txBody>
      </p:sp>
    </p:spTree>
    <p:extLst>
      <p:ext uri="{BB962C8B-B14F-4D97-AF65-F5344CB8AC3E}">
        <p14:creationId xmlns:p14="http://schemas.microsoft.com/office/powerpoint/2010/main" val="3832733264"/>
      </p:ext>
    </p:extLst>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747924" y="342899"/>
            <a:ext cx="6140399" cy="697961"/>
          </a:xfrm>
          <a:prstGeom prst="rect">
            <a:avLst/>
          </a:prstGeom>
        </p:spPr>
        <p:txBody>
          <a:bodyPr lIns="91425" tIns="91425" rIns="91425" bIns="91425" anchor="b" anchorCtr="0">
            <a:noAutofit/>
          </a:bodyPr>
          <a:lstStyle/>
          <a:p>
            <a:pPr lvl="0" rtl="0">
              <a:spcBef>
                <a:spcPts val="0"/>
              </a:spcBef>
              <a:buNone/>
            </a:pPr>
            <a:r>
              <a:rPr lang="en" sz="3600" dirty="0"/>
              <a:t>WHAT QUESTION</a:t>
            </a:r>
          </a:p>
        </p:txBody>
      </p:sp>
      <p:sp>
        <p:nvSpPr>
          <p:cNvPr id="522" name="Shape 522"/>
          <p:cNvSpPr txBox="1"/>
          <p:nvPr/>
        </p:nvSpPr>
        <p:spPr>
          <a:xfrm>
            <a:off x="747925" y="1200150"/>
            <a:ext cx="6530400" cy="826499"/>
          </a:xfrm>
          <a:prstGeom prst="rect">
            <a:avLst/>
          </a:prstGeom>
          <a:noFill/>
          <a:ln>
            <a:noFill/>
          </a:ln>
        </p:spPr>
        <p:txBody>
          <a:bodyPr lIns="91425" tIns="91425" rIns="91425" bIns="91425" anchor="t" anchorCtr="0">
            <a:noAutofit/>
          </a:bodyPr>
          <a:lstStyle/>
          <a:p>
            <a:pPr lvl="0" rtl="0">
              <a:spcBef>
                <a:spcPts val="600"/>
              </a:spcBef>
              <a:buNone/>
            </a:pPr>
            <a:endParaRPr lang="en" sz="1200" b="1" dirty="0">
              <a:solidFill>
                <a:srgbClr val="3D4965"/>
              </a:solidFill>
              <a:latin typeface="Dosis"/>
              <a:ea typeface="Dosis"/>
              <a:cs typeface="Dosis"/>
              <a:sym typeface="Dosis"/>
            </a:endParaRPr>
          </a:p>
        </p:txBody>
      </p:sp>
      <p:sp>
        <p:nvSpPr>
          <p:cNvPr id="523" name="Shape 523"/>
          <p:cNvSpPr txBox="1"/>
          <p:nvPr/>
        </p:nvSpPr>
        <p:spPr>
          <a:xfrm>
            <a:off x="747924" y="1371600"/>
            <a:ext cx="6411411" cy="3584864"/>
          </a:xfrm>
          <a:prstGeom prst="rect">
            <a:avLst/>
          </a:prstGeom>
          <a:noFill/>
          <a:ln>
            <a:noFill/>
          </a:ln>
        </p:spPr>
        <p:txBody>
          <a:bodyPr lIns="91425" tIns="91425" rIns="91425" bIns="91425" anchor="t" anchorCtr="0">
            <a:noAutofit/>
          </a:bodyPr>
          <a:lstStyle/>
          <a:p>
            <a:pPr lvl="0"/>
            <a:r>
              <a:rPr lang="en-US" sz="2800" dirty="0"/>
              <a:t>This question is also very meaningful. In addition to the basic meaning "what" what is used in many different forms:</a:t>
            </a:r>
          </a:p>
          <a:p>
            <a:pPr marL="457200" indent="-457200">
              <a:buFont typeface="Wingdings" pitchFamily="2" charset="2"/>
              <a:buChar char="v"/>
            </a:pPr>
            <a:r>
              <a:rPr lang="en-US" sz="2800" dirty="0"/>
              <a:t>What time…?</a:t>
            </a:r>
          </a:p>
          <a:p>
            <a:pPr marL="457200" lvl="0" indent="-457200">
              <a:buFont typeface="Wingdings" pitchFamily="2" charset="2"/>
              <a:buChar char="v"/>
            </a:pPr>
            <a:r>
              <a:rPr lang="en-US" sz="2800" dirty="0"/>
              <a:t>What size…?</a:t>
            </a:r>
          </a:p>
          <a:p>
            <a:pPr marL="457200" lvl="0" indent="-457200">
              <a:buFont typeface="Wingdings" pitchFamily="2" charset="2"/>
              <a:buChar char="v"/>
            </a:pPr>
            <a:r>
              <a:rPr lang="en-US" sz="2800" dirty="0"/>
              <a:t>What country…?</a:t>
            </a:r>
          </a:p>
          <a:p>
            <a:pPr marL="457200" lvl="0" indent="-457200">
              <a:buFont typeface="Wingdings" pitchFamily="2" charset="2"/>
              <a:buChar char="v"/>
            </a:pPr>
            <a:r>
              <a:rPr lang="en-US" sz="2800" dirty="0"/>
              <a:t>What do you think of (about)…</a:t>
            </a:r>
          </a:p>
          <a:p>
            <a:pPr marL="457200" indent="-457200">
              <a:buFont typeface="Wingdings" pitchFamily="2" charset="2"/>
              <a:buChar char="v"/>
            </a:pPr>
            <a:endParaRPr lang="en-US" sz="2800" dirty="0"/>
          </a:p>
          <a:p>
            <a:pPr lvl="0"/>
            <a:endParaRPr lang="en-US" sz="2800" dirty="0"/>
          </a:p>
        </p:txBody>
      </p:sp>
    </p:spTree>
    <p:extLst>
      <p:ext uri="{BB962C8B-B14F-4D97-AF65-F5344CB8AC3E}">
        <p14:creationId xmlns:p14="http://schemas.microsoft.com/office/powerpoint/2010/main" val="2251391834"/>
      </p:ext>
    </p:extLst>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747924" y="342899"/>
            <a:ext cx="6140399" cy="697961"/>
          </a:xfrm>
          <a:prstGeom prst="rect">
            <a:avLst/>
          </a:prstGeom>
        </p:spPr>
        <p:txBody>
          <a:bodyPr lIns="91425" tIns="91425" rIns="91425" bIns="91425" anchor="b" anchorCtr="0">
            <a:noAutofit/>
          </a:bodyPr>
          <a:lstStyle/>
          <a:p>
            <a:pPr lvl="0" rtl="0">
              <a:spcBef>
                <a:spcPts val="0"/>
              </a:spcBef>
              <a:buNone/>
            </a:pPr>
            <a:r>
              <a:rPr lang="en" sz="3600" dirty="0"/>
              <a:t>WHAT QUESTION</a:t>
            </a:r>
          </a:p>
        </p:txBody>
      </p:sp>
      <p:sp>
        <p:nvSpPr>
          <p:cNvPr id="522" name="Shape 522"/>
          <p:cNvSpPr txBox="1"/>
          <p:nvPr/>
        </p:nvSpPr>
        <p:spPr>
          <a:xfrm>
            <a:off x="747925" y="1200150"/>
            <a:ext cx="6530400" cy="826499"/>
          </a:xfrm>
          <a:prstGeom prst="rect">
            <a:avLst/>
          </a:prstGeom>
          <a:noFill/>
          <a:ln>
            <a:noFill/>
          </a:ln>
        </p:spPr>
        <p:txBody>
          <a:bodyPr lIns="91425" tIns="91425" rIns="91425" bIns="91425" anchor="t" anchorCtr="0">
            <a:noAutofit/>
          </a:bodyPr>
          <a:lstStyle/>
          <a:p>
            <a:pPr lvl="0" rtl="0">
              <a:spcBef>
                <a:spcPts val="600"/>
              </a:spcBef>
              <a:buNone/>
            </a:pPr>
            <a:endParaRPr lang="en" sz="1200" b="1" dirty="0">
              <a:solidFill>
                <a:srgbClr val="3D4965"/>
              </a:solidFill>
              <a:latin typeface="Dosis"/>
              <a:ea typeface="Dosis"/>
              <a:cs typeface="Dosis"/>
              <a:sym typeface="Dosis"/>
            </a:endParaRPr>
          </a:p>
        </p:txBody>
      </p:sp>
      <p:sp>
        <p:nvSpPr>
          <p:cNvPr id="523" name="Shape 523"/>
          <p:cNvSpPr txBox="1"/>
          <p:nvPr/>
        </p:nvSpPr>
        <p:spPr>
          <a:xfrm>
            <a:off x="747924" y="1371600"/>
            <a:ext cx="6411411" cy="3584864"/>
          </a:xfrm>
          <a:prstGeom prst="rect">
            <a:avLst/>
          </a:prstGeom>
          <a:noFill/>
          <a:ln>
            <a:noFill/>
          </a:ln>
        </p:spPr>
        <p:txBody>
          <a:bodyPr lIns="91425" tIns="91425" rIns="91425" bIns="91425" anchor="t" anchorCtr="0">
            <a:noAutofit/>
          </a:bodyPr>
          <a:lstStyle/>
          <a:p>
            <a:r>
              <a:rPr lang="en-US" sz="2800" b="1" dirty="0"/>
              <a:t>Common question:</a:t>
            </a:r>
            <a:endParaRPr lang="en-US" sz="2800" dirty="0"/>
          </a:p>
          <a:p>
            <a:pPr marL="457200" indent="-457200">
              <a:buFont typeface="Arial" pitchFamily="34" charset="0"/>
              <a:buChar char="•"/>
            </a:pPr>
            <a:r>
              <a:rPr lang="en-US" sz="2800" dirty="0"/>
              <a:t>What’s your new supervisor like?</a:t>
            </a:r>
          </a:p>
          <a:p>
            <a:pPr marL="457200" indent="-457200">
              <a:buFont typeface="Arial" pitchFamily="34" charset="0"/>
              <a:buChar char="•"/>
            </a:pPr>
            <a:r>
              <a:rPr lang="en-US" sz="2800" dirty="0"/>
              <a:t>Frequently asked questions about personality. The answer is usually correct: hard working/ generous/ kind/ approachable/ open-minded….</a:t>
            </a:r>
          </a:p>
          <a:p>
            <a:pPr marL="457200" indent="-457200">
              <a:buFont typeface="Wingdings" pitchFamily="2" charset="2"/>
              <a:buChar char="v"/>
            </a:pPr>
            <a:endParaRPr lang="en-US" sz="2800" dirty="0"/>
          </a:p>
          <a:p>
            <a:pPr lvl="0"/>
            <a:endParaRPr lang="en-US" sz="2800" dirty="0"/>
          </a:p>
        </p:txBody>
      </p:sp>
    </p:spTree>
    <p:extLst>
      <p:ext uri="{BB962C8B-B14F-4D97-AF65-F5344CB8AC3E}">
        <p14:creationId xmlns:p14="http://schemas.microsoft.com/office/powerpoint/2010/main" val="1186487565"/>
      </p:ext>
    </p:extLst>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question</a:t>
            </a:r>
          </a:p>
        </p:txBody>
      </p:sp>
      <p:sp>
        <p:nvSpPr>
          <p:cNvPr id="3" name="Text Placeholder 2"/>
          <p:cNvSpPr>
            <a:spLocks noGrp="1"/>
          </p:cNvSpPr>
          <p:nvPr>
            <p:ph type="body" idx="1"/>
          </p:nvPr>
        </p:nvSpPr>
        <p:spPr>
          <a:xfrm>
            <a:off x="747925" y="2078181"/>
            <a:ext cx="3158999" cy="2895771"/>
          </a:xfrm>
        </p:spPr>
        <p:txBody>
          <a:bodyPr/>
          <a:lstStyle/>
          <a:p>
            <a:pPr>
              <a:buNone/>
            </a:pPr>
            <a:r>
              <a:rPr lang="en-US" sz="2400" dirty="0"/>
              <a:t>Q:  What time will the delegation arrive?</a:t>
            </a:r>
          </a:p>
          <a:p>
            <a:pPr>
              <a:buNone/>
            </a:pPr>
            <a:r>
              <a:rPr lang="en-US" sz="2400" dirty="0"/>
              <a:t>A: At around 4 p. m</a:t>
            </a:r>
          </a:p>
          <a:p>
            <a:pPr>
              <a:buNone/>
            </a:pPr>
            <a:r>
              <a:rPr lang="en-US" sz="2400" dirty="0"/>
              <a:t>Q: What is the purpose of your visit to Seoul?</a:t>
            </a:r>
          </a:p>
          <a:p>
            <a:pPr>
              <a:buNone/>
            </a:pPr>
            <a:r>
              <a:rPr lang="en-US" sz="2400" dirty="0"/>
              <a:t>A: I am here on business</a:t>
            </a:r>
          </a:p>
          <a:p>
            <a:endParaRPr lang="en-US" sz="2400" dirty="0"/>
          </a:p>
        </p:txBody>
      </p:sp>
      <p:sp>
        <p:nvSpPr>
          <p:cNvPr id="4" name="Text Placeholder 3"/>
          <p:cNvSpPr>
            <a:spLocks noGrp="1"/>
          </p:cNvSpPr>
          <p:nvPr>
            <p:ph type="body" idx="2"/>
          </p:nvPr>
        </p:nvSpPr>
        <p:spPr/>
        <p:txBody>
          <a:bodyPr/>
          <a:lstStyle/>
          <a:p>
            <a:pPr>
              <a:buNone/>
            </a:pPr>
            <a:r>
              <a:rPr lang="en-US" sz="2400" dirty="0"/>
              <a:t>Q: What country did she come from?</a:t>
            </a:r>
          </a:p>
          <a:p>
            <a:pPr>
              <a:buNone/>
            </a:pPr>
            <a:r>
              <a:rPr lang="en-US" sz="2400" dirty="0"/>
              <a:t>A: She is from Russia</a:t>
            </a:r>
          </a:p>
          <a:p>
            <a:pPr>
              <a:buNone/>
            </a:pPr>
            <a:r>
              <a:rPr lang="en-US" sz="2400" dirty="0"/>
              <a:t>Q:  What do you think about their new plan?</a:t>
            </a:r>
          </a:p>
          <a:p>
            <a:pPr>
              <a:buNone/>
            </a:pPr>
            <a:r>
              <a:rPr lang="en-US" sz="2400" dirty="0"/>
              <a:t>A:  I think it’s impractical</a:t>
            </a:r>
          </a:p>
          <a:p>
            <a:pPr>
              <a:buNone/>
            </a:pPr>
            <a:r>
              <a:rPr lang="en-US" sz="2400" dirty="0"/>
              <a:t>Q:  What were you doing when I called this morning?</a:t>
            </a:r>
          </a:p>
          <a:p>
            <a:pPr>
              <a:buNone/>
            </a:pPr>
            <a:r>
              <a:rPr lang="en-US" sz="2400" dirty="0"/>
              <a:t>A:  I was in a meeting</a:t>
            </a:r>
          </a:p>
        </p:txBody>
      </p:sp>
      <p:sp>
        <p:nvSpPr>
          <p:cNvPr id="5" name="Rectangle 4"/>
          <p:cNvSpPr/>
          <p:nvPr/>
        </p:nvSpPr>
        <p:spPr>
          <a:xfrm>
            <a:off x="903642" y="1280160"/>
            <a:ext cx="2205318" cy="796066"/>
          </a:xfrm>
          <a:prstGeom prst="rect">
            <a:avLst/>
          </a:prstGeom>
          <a:solidFill>
            <a:schemeClr val="bg1"/>
          </a:solidFill>
          <a:ln>
            <a:solidFill>
              <a:schemeClr val="bg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FF0000"/>
                </a:solidFill>
                <a:latin typeface="Sniglet" charset="0"/>
              </a:rPr>
              <a:t>Example</a:t>
            </a:r>
          </a:p>
        </p:txBody>
      </p:sp>
    </p:spTree>
    <p:extLst>
      <p:ext uri="{BB962C8B-B14F-4D97-AF65-F5344CB8AC3E}">
        <p14:creationId xmlns:p14="http://schemas.microsoft.com/office/powerpoint/2010/main" val="3661449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cxnSp>
        <p:nvCxnSpPr>
          <p:cNvPr id="4" name="Shape 621"/>
          <p:cNvCxnSpPr/>
          <p:nvPr/>
        </p:nvCxnSpPr>
        <p:spPr>
          <a:xfrm>
            <a:off x="788638" y="886379"/>
            <a:ext cx="6037799" cy="0"/>
          </a:xfrm>
          <a:prstGeom prst="straightConnector1">
            <a:avLst/>
          </a:prstGeom>
          <a:noFill/>
          <a:ln w="19050" cap="rnd" cmpd="sng">
            <a:solidFill>
              <a:srgbClr val="A4C2F4"/>
            </a:solidFill>
            <a:prstDash val="dash"/>
            <a:round/>
            <a:headEnd type="none" w="lg" len="lg"/>
            <a:tailEnd type="none" w="lg" len="lg"/>
          </a:ln>
        </p:spPr>
      </p:cxnSp>
      <p:sp>
        <p:nvSpPr>
          <p:cNvPr id="5" name="Title 1"/>
          <p:cNvSpPr txBox="1">
            <a:spLocks/>
          </p:cNvSpPr>
          <p:nvPr/>
        </p:nvSpPr>
        <p:spPr>
          <a:xfrm>
            <a:off x="1028936" y="446808"/>
            <a:ext cx="6140399" cy="5836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US" sz="1800" dirty="0">
                <a:solidFill>
                  <a:schemeClr val="accent1"/>
                </a:solidFill>
                <a:latin typeface="Sniglet" charset="0"/>
              </a:rPr>
              <a:t>WHAT</a:t>
            </a:r>
            <a:r>
              <a:rPr lang="en-US" sz="1800" dirty="0">
                <a:latin typeface="Sniglet" charset="0"/>
              </a:rPr>
              <a:t> </a:t>
            </a:r>
            <a:r>
              <a:rPr lang="en-US" sz="1800" dirty="0">
                <a:solidFill>
                  <a:schemeClr val="accent1"/>
                </a:solidFill>
                <a:latin typeface="Sniglet" charset="0"/>
              </a:rPr>
              <a:t>question</a:t>
            </a:r>
          </a:p>
        </p:txBody>
      </p:sp>
      <p:sp>
        <p:nvSpPr>
          <p:cNvPr id="9" name="Shape 531"/>
          <p:cNvSpPr txBox="1">
            <a:spLocks/>
          </p:cNvSpPr>
          <p:nvPr/>
        </p:nvSpPr>
        <p:spPr>
          <a:xfrm>
            <a:off x="788638" y="1183661"/>
            <a:ext cx="6774872" cy="339782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3D4965"/>
              </a:buClr>
              <a:buSzPct val="100000"/>
              <a:buFont typeface="Dosis"/>
              <a:buChar char="✘"/>
              <a:defRPr sz="2600" b="0" i="0" u="none" strike="noStrike" cap="none">
                <a:solidFill>
                  <a:srgbClr val="3D4965"/>
                </a:solidFill>
                <a:latin typeface="Dosis"/>
                <a:ea typeface="Dosis"/>
                <a:cs typeface="Dosis"/>
                <a:sym typeface="Dosis"/>
                <a:rtl val="0"/>
              </a:defRPr>
            </a:lvl1pPr>
            <a:lvl2pPr marR="0" lvl="1" algn="l" rtl="0">
              <a:lnSpc>
                <a:spcPct val="100000"/>
              </a:lnSpc>
              <a:spcBef>
                <a:spcPts val="48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48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spcBef>
                <a:spcPts val="0"/>
              </a:spcBef>
              <a:buFont typeface="Dosis"/>
              <a:buNone/>
            </a:pPr>
            <a:r>
              <a:rPr lang="en" sz="3600" b="1" dirty="0"/>
              <a:t>TIPS</a:t>
            </a:r>
          </a:p>
          <a:p>
            <a:pPr lvl="0"/>
            <a:r>
              <a:rPr lang="en-US" sz="3600" dirty="0"/>
              <a:t>The answer is noun of thing</a:t>
            </a:r>
          </a:p>
          <a:p>
            <a:pPr lvl="0"/>
            <a:r>
              <a:rPr lang="en-US" sz="3600" dirty="0"/>
              <a:t>It very hard, you must hear keyword.</a:t>
            </a:r>
          </a:p>
          <a:p>
            <a:pPr>
              <a:spcBef>
                <a:spcPts val="0"/>
              </a:spcBef>
              <a:buFont typeface="Dosis"/>
              <a:buNone/>
            </a:pPr>
            <a:endParaRPr lang="en" sz="3600" b="1" dirty="0"/>
          </a:p>
        </p:txBody>
      </p:sp>
    </p:spTree>
    <p:extLst>
      <p:ext uri="{BB962C8B-B14F-4D97-AF65-F5344CB8AC3E}">
        <p14:creationId xmlns:p14="http://schemas.microsoft.com/office/powerpoint/2010/main" val="1425138682"/>
      </p:ext>
    </p:extLst>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cxnSp>
        <p:nvCxnSpPr>
          <p:cNvPr id="4" name="Shape 621"/>
          <p:cNvCxnSpPr/>
          <p:nvPr/>
        </p:nvCxnSpPr>
        <p:spPr>
          <a:xfrm>
            <a:off x="896214" y="775163"/>
            <a:ext cx="6037799" cy="0"/>
          </a:xfrm>
          <a:prstGeom prst="straightConnector1">
            <a:avLst/>
          </a:prstGeom>
          <a:noFill/>
          <a:ln w="19050" cap="rnd" cmpd="sng">
            <a:solidFill>
              <a:srgbClr val="A4C2F4"/>
            </a:solidFill>
            <a:prstDash val="dash"/>
            <a:round/>
            <a:headEnd type="none" w="lg" len="lg"/>
            <a:tailEnd type="none" w="lg" len="lg"/>
          </a:ln>
        </p:spPr>
      </p:cxnSp>
      <p:sp>
        <p:nvSpPr>
          <p:cNvPr id="5" name="Title 1"/>
          <p:cNvSpPr txBox="1">
            <a:spLocks/>
          </p:cNvSpPr>
          <p:nvPr/>
        </p:nvSpPr>
        <p:spPr>
          <a:xfrm>
            <a:off x="1028936" y="446808"/>
            <a:ext cx="6140399" cy="58366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US" sz="1800" dirty="0">
                <a:solidFill>
                  <a:schemeClr val="accent1"/>
                </a:solidFill>
                <a:latin typeface="Sniglet" charset="0"/>
              </a:rPr>
              <a:t>WHAT</a:t>
            </a:r>
            <a:r>
              <a:rPr lang="en-US" sz="1800" dirty="0">
                <a:latin typeface="Sniglet" charset="0"/>
              </a:rPr>
              <a:t> </a:t>
            </a:r>
            <a:r>
              <a:rPr lang="en-US" sz="1800" dirty="0">
                <a:solidFill>
                  <a:schemeClr val="accent1"/>
                </a:solidFill>
                <a:latin typeface="Sniglet" charset="0"/>
              </a:rPr>
              <a:t>question</a:t>
            </a:r>
          </a:p>
        </p:txBody>
      </p:sp>
      <p:sp>
        <p:nvSpPr>
          <p:cNvPr id="9" name="Shape 531"/>
          <p:cNvSpPr txBox="1">
            <a:spLocks/>
          </p:cNvSpPr>
          <p:nvPr/>
        </p:nvSpPr>
        <p:spPr>
          <a:xfrm>
            <a:off x="896214" y="775163"/>
            <a:ext cx="6774872" cy="380632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rgbClr val="3D4965"/>
              </a:buClr>
              <a:buSzPct val="100000"/>
              <a:buFont typeface="Dosis"/>
              <a:buChar char="✘"/>
              <a:defRPr sz="2600" b="0" i="0" u="none" strike="noStrike" cap="none">
                <a:solidFill>
                  <a:srgbClr val="3D4965"/>
                </a:solidFill>
                <a:latin typeface="Dosis"/>
                <a:ea typeface="Dosis"/>
                <a:cs typeface="Dosis"/>
                <a:sym typeface="Dosis"/>
                <a:rtl val="0"/>
              </a:defRPr>
            </a:lvl1pPr>
            <a:lvl2pPr marR="0" lvl="1" algn="l" rtl="0">
              <a:lnSpc>
                <a:spcPct val="100000"/>
              </a:lnSpc>
              <a:spcBef>
                <a:spcPts val="48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48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36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spcBef>
                <a:spcPts val="0"/>
              </a:spcBef>
              <a:buFont typeface="Dosis"/>
              <a:buNone/>
            </a:pPr>
            <a:r>
              <a:rPr lang="en" sz="3600" b="1" dirty="0"/>
              <a:t>TIPS</a:t>
            </a:r>
          </a:p>
          <a:p>
            <a:pPr marL="457200" indent="-457200">
              <a:spcBef>
                <a:spcPts val="0"/>
              </a:spcBef>
              <a:buFontTx/>
              <a:buChar char="-"/>
            </a:pPr>
            <a:r>
              <a:rPr lang="en-US" sz="3000" b="1" dirty="0"/>
              <a:t>N</a:t>
            </a:r>
            <a:r>
              <a:rPr lang="en" sz="3000" b="1" dirty="0"/>
              <a:t>ote:</a:t>
            </a:r>
          </a:p>
          <a:p>
            <a:pPr lvl="0"/>
            <a:r>
              <a:rPr lang="en-US" sz="2800" dirty="0"/>
              <a:t> What for = Why</a:t>
            </a:r>
            <a:endParaRPr lang="en-US" sz="2000" dirty="0"/>
          </a:p>
          <a:p>
            <a:pPr lvl="0"/>
            <a:r>
              <a:rPr lang="en-US" sz="2800" dirty="0"/>
              <a:t>What day = When</a:t>
            </a:r>
            <a:endParaRPr lang="en-US" sz="2000" dirty="0"/>
          </a:p>
          <a:p>
            <a:pPr lvl="0"/>
            <a:r>
              <a:rPr lang="en-US" sz="2800" dirty="0"/>
              <a:t>What place =  where</a:t>
            </a:r>
            <a:endParaRPr lang="en-US" sz="2000" dirty="0"/>
          </a:p>
          <a:p>
            <a:pPr lvl="0"/>
            <a:r>
              <a:rPr lang="en-US" sz="2800" dirty="0"/>
              <a:t>What way = How</a:t>
            </a:r>
            <a:endParaRPr lang="en-US" sz="2000" dirty="0"/>
          </a:p>
          <a:p>
            <a:pPr marL="457200" lvl="6" indent="-457200">
              <a:spcBef>
                <a:spcPts val="0"/>
              </a:spcBef>
              <a:buFontTx/>
              <a:buChar char="-"/>
            </a:pPr>
            <a:endParaRPr lang="en" sz="2200" b="1" dirty="0"/>
          </a:p>
        </p:txBody>
      </p:sp>
    </p:spTree>
    <p:extLst>
      <p:ext uri="{BB962C8B-B14F-4D97-AF65-F5344CB8AC3E}">
        <p14:creationId xmlns:p14="http://schemas.microsoft.com/office/powerpoint/2010/main" val="1870968831"/>
      </p:ext>
    </p:extLst>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question</a:t>
            </a:r>
          </a:p>
        </p:txBody>
      </p:sp>
      <p:sp>
        <p:nvSpPr>
          <p:cNvPr id="3" name="Text Placeholder 2"/>
          <p:cNvSpPr>
            <a:spLocks noGrp="1"/>
          </p:cNvSpPr>
          <p:nvPr>
            <p:ph type="body" idx="1"/>
          </p:nvPr>
        </p:nvSpPr>
        <p:spPr>
          <a:xfrm>
            <a:off x="747925" y="2182091"/>
            <a:ext cx="3158999" cy="2791862"/>
          </a:xfrm>
        </p:spPr>
        <p:txBody>
          <a:bodyPr/>
          <a:lstStyle/>
          <a:p>
            <a:pPr lvl="0"/>
            <a:r>
              <a:rPr lang="en-US" sz="2800" dirty="0"/>
              <a:t> I don’t know</a:t>
            </a:r>
          </a:p>
          <a:p>
            <a:pPr lvl="0"/>
            <a:r>
              <a:rPr lang="en-US" sz="2800" dirty="0"/>
              <a:t> I have no idea</a:t>
            </a:r>
          </a:p>
          <a:p>
            <a:pPr lvl="0"/>
            <a:r>
              <a:rPr lang="en-US" sz="2800" dirty="0"/>
              <a:t>I don’t have any clue</a:t>
            </a:r>
          </a:p>
          <a:p>
            <a:pPr lvl="0"/>
            <a:r>
              <a:rPr lang="en-US" sz="2800" dirty="0"/>
              <a:t> I have not heard of 	it</a:t>
            </a:r>
          </a:p>
          <a:p>
            <a:r>
              <a:rPr lang="en-US" sz="2800" dirty="0"/>
              <a:t> Beal me </a:t>
            </a:r>
          </a:p>
          <a:p>
            <a:pPr lvl="0"/>
            <a:endParaRPr lang="en-US" sz="2800" dirty="0"/>
          </a:p>
        </p:txBody>
      </p:sp>
      <p:sp>
        <p:nvSpPr>
          <p:cNvPr id="4" name="Text Placeholder 3"/>
          <p:cNvSpPr>
            <a:spLocks noGrp="1"/>
          </p:cNvSpPr>
          <p:nvPr>
            <p:ph type="body" idx="2"/>
          </p:nvPr>
        </p:nvSpPr>
        <p:spPr>
          <a:xfrm>
            <a:off x="4055167" y="2219498"/>
            <a:ext cx="3668823" cy="3108960"/>
          </a:xfrm>
        </p:spPr>
        <p:txBody>
          <a:bodyPr/>
          <a:lstStyle/>
          <a:p>
            <a:pPr lvl="0"/>
            <a:r>
              <a:rPr lang="en-US" sz="2800" dirty="0"/>
              <a:t>  It hasn’t  been decided yet</a:t>
            </a:r>
          </a:p>
          <a:p>
            <a:pPr lvl="0"/>
            <a:r>
              <a:rPr lang="en-US" sz="2800" dirty="0"/>
              <a:t> We are not quite sure yet</a:t>
            </a:r>
          </a:p>
          <a:p>
            <a:pPr lvl="0"/>
            <a:r>
              <a:rPr lang="en-US" sz="2800" dirty="0"/>
              <a:t> They didn’t  say anything about it</a:t>
            </a:r>
          </a:p>
        </p:txBody>
      </p:sp>
      <p:sp>
        <p:nvSpPr>
          <p:cNvPr id="5" name="Shape 530"/>
          <p:cNvSpPr txBox="1">
            <a:spLocks/>
          </p:cNvSpPr>
          <p:nvPr/>
        </p:nvSpPr>
        <p:spPr>
          <a:xfrm>
            <a:off x="728792" y="1249737"/>
            <a:ext cx="3209361" cy="78688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000" dirty="0">
                <a:solidFill>
                  <a:srgbClr val="FF0000"/>
                </a:solidFill>
              </a:rPr>
              <a:t>Common phrase</a:t>
            </a:r>
          </a:p>
        </p:txBody>
      </p:sp>
    </p:spTree>
    <p:extLst>
      <p:ext uri="{BB962C8B-B14F-4D97-AF65-F5344CB8AC3E}">
        <p14:creationId xmlns:p14="http://schemas.microsoft.com/office/powerpoint/2010/main" val="3654433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question</a:t>
            </a:r>
          </a:p>
        </p:txBody>
      </p:sp>
      <p:sp>
        <p:nvSpPr>
          <p:cNvPr id="3" name="Text Placeholder 2"/>
          <p:cNvSpPr>
            <a:spLocks noGrp="1"/>
          </p:cNvSpPr>
          <p:nvPr>
            <p:ph type="body" idx="1"/>
          </p:nvPr>
        </p:nvSpPr>
        <p:spPr>
          <a:xfrm>
            <a:off x="747925" y="2182091"/>
            <a:ext cx="3158999" cy="2791862"/>
          </a:xfrm>
        </p:spPr>
        <p:txBody>
          <a:bodyPr/>
          <a:lstStyle/>
          <a:p>
            <a:pPr lvl="0"/>
            <a:r>
              <a:rPr lang="en-US" sz="2800" dirty="0"/>
              <a:t> How would I know</a:t>
            </a:r>
          </a:p>
          <a:p>
            <a:pPr lvl="0"/>
            <a:r>
              <a:rPr lang="en-US" sz="2800" dirty="0"/>
              <a:t>Sometime next week</a:t>
            </a:r>
          </a:p>
          <a:p>
            <a:pPr lvl="0"/>
            <a:r>
              <a:rPr lang="en-US" sz="2800" dirty="0"/>
              <a:t>Right now</a:t>
            </a:r>
          </a:p>
          <a:p>
            <a:pPr lvl="0"/>
            <a:r>
              <a:rPr lang="en-US" sz="2800" dirty="0"/>
              <a:t>In an hour</a:t>
            </a:r>
          </a:p>
          <a:p>
            <a:pPr lvl="0"/>
            <a:endParaRPr lang="en-US" sz="2800" dirty="0"/>
          </a:p>
        </p:txBody>
      </p:sp>
      <p:sp>
        <p:nvSpPr>
          <p:cNvPr id="4" name="Text Placeholder 3"/>
          <p:cNvSpPr>
            <a:spLocks noGrp="1"/>
          </p:cNvSpPr>
          <p:nvPr>
            <p:ph type="body" idx="2"/>
          </p:nvPr>
        </p:nvSpPr>
        <p:spPr>
          <a:xfrm>
            <a:off x="4055167" y="2219498"/>
            <a:ext cx="3668823" cy="3108960"/>
          </a:xfrm>
        </p:spPr>
        <p:txBody>
          <a:bodyPr/>
          <a:lstStyle/>
          <a:p>
            <a:pPr lvl="0"/>
            <a:r>
              <a:rPr lang="en-US" sz="2800" dirty="0"/>
              <a:t>A couple of days ago</a:t>
            </a:r>
          </a:p>
          <a:p>
            <a:pPr lvl="0"/>
            <a:r>
              <a:rPr lang="en-US" sz="2800" dirty="0"/>
              <a:t>Not until 2 p. m</a:t>
            </a:r>
          </a:p>
          <a:p>
            <a:pPr lvl="0"/>
            <a:r>
              <a:rPr lang="en-US" sz="2800" dirty="0"/>
              <a:t>By the end of this month</a:t>
            </a:r>
          </a:p>
          <a:p>
            <a:pPr lvl="0"/>
            <a:r>
              <a:rPr lang="en-US" sz="2800" dirty="0"/>
              <a:t>Two Thursdays ago.</a:t>
            </a:r>
          </a:p>
        </p:txBody>
      </p:sp>
      <p:sp>
        <p:nvSpPr>
          <p:cNvPr id="5" name="Shape 530"/>
          <p:cNvSpPr txBox="1">
            <a:spLocks/>
          </p:cNvSpPr>
          <p:nvPr/>
        </p:nvSpPr>
        <p:spPr>
          <a:xfrm>
            <a:off x="728792" y="1249737"/>
            <a:ext cx="3209361" cy="786881"/>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 sz="3000" dirty="0">
                <a:solidFill>
                  <a:srgbClr val="FF0000"/>
                </a:solidFill>
              </a:rPr>
              <a:t>Common phrase</a:t>
            </a:r>
          </a:p>
        </p:txBody>
      </p:sp>
    </p:spTree>
    <p:extLst>
      <p:ext uri="{BB962C8B-B14F-4D97-AF65-F5344CB8AC3E}">
        <p14:creationId xmlns:p14="http://schemas.microsoft.com/office/powerpoint/2010/main" val="3198441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dirty="0"/>
              <a:t>WHAT question</a:t>
            </a:r>
          </a:p>
        </p:txBody>
      </p:sp>
      <p:sp>
        <p:nvSpPr>
          <p:cNvPr id="549" name="Shape 549"/>
          <p:cNvSpPr txBox="1">
            <a:spLocks noGrp="1"/>
          </p:cNvSpPr>
          <p:nvPr>
            <p:ph type="body" idx="1"/>
          </p:nvPr>
        </p:nvSpPr>
        <p:spPr>
          <a:xfrm>
            <a:off x="820881" y="1292445"/>
            <a:ext cx="6462297" cy="3610800"/>
          </a:xfrm>
          <a:prstGeom prst="rect">
            <a:avLst/>
          </a:prstGeom>
        </p:spPr>
        <p:txBody>
          <a:bodyPr lIns="91425" tIns="91425" rIns="91425" bIns="91425" anchor="t" anchorCtr="0">
            <a:noAutofit/>
          </a:bodyPr>
          <a:lstStyle/>
          <a:p>
            <a:pPr lvl="0">
              <a:buNone/>
            </a:pPr>
            <a:r>
              <a:rPr lang="en-US" sz="3000" dirty="0">
                <a:solidFill>
                  <a:schemeClr val="accent1"/>
                </a:solidFill>
              </a:rPr>
              <a:t>1. </a:t>
            </a:r>
            <a:r>
              <a:rPr lang="en-US" sz="3200" dirty="0"/>
              <a:t>What are these boxes for?</a:t>
            </a:r>
          </a:p>
          <a:p>
            <a:pPr marL="457200" lvl="1" indent="0">
              <a:buNone/>
            </a:pPr>
            <a:r>
              <a:rPr lang="en-US" sz="2600" dirty="0">
                <a:solidFill>
                  <a:srgbClr val="FF0000"/>
                </a:solidFill>
              </a:rPr>
              <a:t>Correct responses</a:t>
            </a:r>
          </a:p>
          <a:p>
            <a:pPr lvl="1">
              <a:buNone/>
            </a:pPr>
            <a:r>
              <a:rPr lang="en-US" dirty="0"/>
              <a:t>A. They’re for the books.</a:t>
            </a:r>
          </a:p>
          <a:p>
            <a:pPr lvl="0">
              <a:buNone/>
            </a:pPr>
            <a:r>
              <a:rPr lang="en-US" sz="2000" dirty="0"/>
              <a:t>B. They are to  be used as seat.</a:t>
            </a:r>
          </a:p>
          <a:p>
            <a:pPr lvl="0">
              <a:buNone/>
            </a:pPr>
            <a:r>
              <a:rPr lang="en-US" sz="2000" dirty="0"/>
              <a:t>C. To keep old documents in.</a:t>
            </a:r>
          </a:p>
          <a:p>
            <a:pPr marL="457200" lvl="1" indent="0">
              <a:buNone/>
            </a:pPr>
            <a:r>
              <a:rPr lang="en-US" sz="2600" dirty="0">
                <a:solidFill>
                  <a:srgbClr val="FF0000"/>
                </a:solidFill>
              </a:rPr>
              <a:t>Incorrect responses</a:t>
            </a:r>
          </a:p>
          <a:p>
            <a:pPr lvl="0">
              <a:buNone/>
            </a:pPr>
            <a:r>
              <a:rPr lang="en-US" sz="2000" dirty="0"/>
              <a:t>D. The box was going to the recycled</a:t>
            </a:r>
          </a:p>
          <a:p>
            <a:pPr lvl="0">
              <a:buNone/>
            </a:pPr>
            <a:r>
              <a:rPr lang="en-US" sz="2000" dirty="0"/>
              <a:t>E. They were put there yesterday.</a:t>
            </a:r>
          </a:p>
        </p:txBody>
      </p:sp>
    </p:spTree>
    <p:extLst>
      <p:ext uri="{BB962C8B-B14F-4D97-AF65-F5344CB8AC3E}">
        <p14:creationId xmlns:p14="http://schemas.microsoft.com/office/powerpoint/2010/main" val="201193573"/>
      </p:ext>
    </p:extLst>
  </p:cSld>
  <p:clrMapOvr>
    <a:masterClrMapping/>
  </p:clrMapOvr>
  <p:transition spd="slow">
    <p:cu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dirty="0"/>
              <a:t>WHAT question</a:t>
            </a:r>
          </a:p>
        </p:txBody>
      </p:sp>
      <p:sp>
        <p:nvSpPr>
          <p:cNvPr id="549" name="Shape 549"/>
          <p:cNvSpPr txBox="1">
            <a:spLocks noGrp="1"/>
          </p:cNvSpPr>
          <p:nvPr>
            <p:ph type="body" idx="1"/>
          </p:nvPr>
        </p:nvSpPr>
        <p:spPr>
          <a:xfrm>
            <a:off x="820881" y="1292445"/>
            <a:ext cx="6462297" cy="3610800"/>
          </a:xfrm>
          <a:prstGeom prst="rect">
            <a:avLst/>
          </a:prstGeom>
        </p:spPr>
        <p:txBody>
          <a:bodyPr lIns="91425" tIns="91425" rIns="91425" bIns="91425" anchor="t" anchorCtr="0">
            <a:noAutofit/>
          </a:bodyPr>
          <a:lstStyle/>
          <a:p>
            <a:pPr lvl="0">
              <a:buNone/>
            </a:pPr>
            <a:r>
              <a:rPr lang="en-US" sz="3000" dirty="0">
                <a:solidFill>
                  <a:schemeClr val="accent1"/>
                </a:solidFill>
              </a:rPr>
              <a:t>2.  </a:t>
            </a:r>
            <a:r>
              <a:rPr lang="en-US" sz="3200" dirty="0"/>
              <a:t>What happened to your son?</a:t>
            </a:r>
          </a:p>
          <a:p>
            <a:pPr marL="457200" lvl="1" indent="0">
              <a:buNone/>
            </a:pPr>
            <a:r>
              <a:rPr lang="en-US" sz="2600" dirty="0">
                <a:solidFill>
                  <a:srgbClr val="FF0000"/>
                </a:solidFill>
              </a:rPr>
              <a:t>Correct responses</a:t>
            </a:r>
          </a:p>
          <a:p>
            <a:pPr lvl="1">
              <a:buNone/>
            </a:pPr>
            <a:r>
              <a:rPr lang="en-US" dirty="0"/>
              <a:t>A. He sprained his ankle.</a:t>
            </a:r>
          </a:p>
          <a:p>
            <a:pPr lvl="0">
              <a:buNone/>
            </a:pPr>
            <a:r>
              <a:rPr lang="en-US" sz="2000" dirty="0"/>
              <a:t>B. He caught a cold walking in the rain.</a:t>
            </a:r>
          </a:p>
          <a:p>
            <a:pPr lvl="0">
              <a:buNone/>
            </a:pPr>
            <a:r>
              <a:rPr lang="en-US" sz="2000" dirty="0"/>
              <a:t>C. Nothing. Why do you ask?</a:t>
            </a:r>
          </a:p>
          <a:p>
            <a:pPr marL="457200" lvl="1" indent="0">
              <a:buNone/>
            </a:pPr>
            <a:r>
              <a:rPr lang="en-US" sz="2600" dirty="0">
                <a:solidFill>
                  <a:srgbClr val="FF0000"/>
                </a:solidFill>
              </a:rPr>
              <a:t>Incorrect responses</a:t>
            </a:r>
          </a:p>
          <a:p>
            <a:pPr lvl="0">
              <a:buNone/>
            </a:pPr>
            <a:r>
              <a:rPr lang="en-US" sz="2000" dirty="0"/>
              <a:t>D. He’s about to start college.</a:t>
            </a:r>
          </a:p>
          <a:p>
            <a:pPr lvl="0">
              <a:buNone/>
            </a:pPr>
            <a:r>
              <a:rPr lang="en-US" sz="2000" dirty="0"/>
              <a:t>E. Nothing happened to her.</a:t>
            </a:r>
          </a:p>
        </p:txBody>
      </p:sp>
    </p:spTree>
    <p:extLst>
      <p:ext uri="{BB962C8B-B14F-4D97-AF65-F5344CB8AC3E}">
        <p14:creationId xmlns:p14="http://schemas.microsoft.com/office/powerpoint/2010/main" val="1202122724"/>
      </p:ext>
    </p:extLst>
  </p:cSld>
  <p:clrMapOvr>
    <a:masterClrMapping/>
  </p:clrMapOvr>
  <p:transition spd="slow">
    <p:cu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question</a:t>
            </a:r>
          </a:p>
        </p:txBody>
      </p:sp>
      <p:sp>
        <p:nvSpPr>
          <p:cNvPr id="3" name="Text Placeholder 2"/>
          <p:cNvSpPr>
            <a:spLocks noGrp="1"/>
          </p:cNvSpPr>
          <p:nvPr>
            <p:ph type="body" idx="1"/>
          </p:nvPr>
        </p:nvSpPr>
        <p:spPr>
          <a:xfrm>
            <a:off x="995352" y="1109199"/>
            <a:ext cx="2156640" cy="633540"/>
          </a:xfrm>
        </p:spPr>
        <p:txBody>
          <a:bodyPr/>
          <a:lstStyle/>
          <a:p>
            <a:pPr>
              <a:buNone/>
            </a:pPr>
            <a:r>
              <a:rPr lang="en-US" b="1" dirty="0">
                <a:solidFill>
                  <a:schemeClr val="accent1"/>
                </a:solidFill>
                <a:latin typeface="Sniglet" charset="0"/>
                <a:ea typeface="SimSun" pitchFamily="2" charset="-122"/>
              </a:rPr>
              <a:t>Example: </a:t>
            </a:r>
          </a:p>
        </p:txBody>
      </p:sp>
      <p:sp>
        <p:nvSpPr>
          <p:cNvPr id="10" name="Text Placeholder 2"/>
          <p:cNvSpPr txBox="1">
            <a:spLocks/>
          </p:cNvSpPr>
          <p:nvPr/>
        </p:nvSpPr>
        <p:spPr>
          <a:xfrm>
            <a:off x="591940" y="2353897"/>
            <a:ext cx="3908342" cy="63354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b="1" dirty="0">
                <a:solidFill>
                  <a:schemeClr val="accent1"/>
                </a:solidFill>
                <a:latin typeface="Sniglet" charset="0"/>
                <a:ea typeface="SimSun" pitchFamily="2" charset="-122"/>
              </a:rPr>
              <a:t>1.   </a:t>
            </a:r>
          </a:p>
        </p:txBody>
      </p:sp>
      <p:sp>
        <p:nvSpPr>
          <p:cNvPr id="19" name="Flowchart: Connector 18"/>
          <p:cNvSpPr/>
          <p:nvPr/>
        </p:nvSpPr>
        <p:spPr>
          <a:xfrm>
            <a:off x="2777266" y="2450949"/>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0" name="Flowchart: Connector 19"/>
          <p:cNvSpPr/>
          <p:nvPr/>
        </p:nvSpPr>
        <p:spPr>
          <a:xfrm>
            <a:off x="1913202" y="2450948"/>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 name="Flowchart: Connector 20"/>
          <p:cNvSpPr/>
          <p:nvPr/>
        </p:nvSpPr>
        <p:spPr>
          <a:xfrm>
            <a:off x="1186153" y="2450949"/>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9" name="Rectangle 28"/>
          <p:cNvSpPr/>
          <p:nvPr/>
        </p:nvSpPr>
        <p:spPr>
          <a:xfrm>
            <a:off x="1090487" y="3310181"/>
            <a:ext cx="1705088" cy="479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rPr>
              <a:t>ANSWER </a:t>
            </a:r>
            <a:r>
              <a:rPr lang="en-US" b="1" dirty="0">
                <a:solidFill>
                  <a:srgbClr val="FF0000"/>
                </a:solidFill>
              </a:rPr>
              <a:t>C</a:t>
            </a:r>
            <a:endParaRPr lang="en-US" dirty="0">
              <a:solidFill>
                <a:srgbClr val="FF0000"/>
              </a:solidFill>
            </a:endParaRPr>
          </a:p>
        </p:txBody>
      </p:sp>
      <p:pic>
        <p:nvPicPr>
          <p:cNvPr id="4" name="what1_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5258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8076" fill="hold"/>
                                        <p:tgtEl>
                                          <p:spTgt spid="4"/>
                                        </p:tgtEl>
                                      </p:cBhvr>
                                    </p:cmd>
                                  </p:childTnLst>
                                </p:cTn>
                              </p:par>
                            </p:childTnLst>
                          </p:cTn>
                        </p:par>
                      </p:childTnLst>
                    </p:cTn>
                  </p:par>
                </p:childTnLst>
              </p:cTn>
              <p:nextCondLst>
                <p:cond evt="onClick" delay="0">
                  <p:tgtEl>
                    <p:spTgt spid="4"/>
                  </p:tgtEl>
                </p:cond>
              </p:nextCondLst>
            </p:seq>
            <p:audio>
              <p:cMediaNode vol="80000">
                <p:cTn id="14" fill="hold" display="0">
                  <p:stCondLst>
                    <p:cond delay="indefinite"/>
                  </p:stCondLst>
                  <p:endCondLst>
                    <p:cond evt="onStopAudio" delay="0">
                      <p:tgtEl>
                        <p:sldTgt/>
                      </p:tgtEl>
                    </p:cond>
                  </p:endCondLst>
                </p:cTn>
                <p:tgtEl>
                  <p:spTgt spid="4"/>
                </p:tgtEl>
              </p:cMediaNode>
            </p:audio>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Shape 565"/>
          <p:cNvSpPr txBox="1">
            <a:spLocks noGrp="1"/>
          </p:cNvSpPr>
          <p:nvPr>
            <p:ph type="title"/>
          </p:nvPr>
        </p:nvSpPr>
        <p:spPr>
          <a:prstGeom prst="rect">
            <a:avLst/>
          </a:prstGeom>
        </p:spPr>
        <p:txBody>
          <a:bodyPr lIns="91425" tIns="91425" rIns="91425" bIns="91425" anchor="b" anchorCtr="0">
            <a:noAutofit/>
          </a:bodyPr>
          <a:lstStyle/>
          <a:p>
            <a:pPr lvl="0"/>
            <a:r>
              <a:rPr lang="en"/>
              <a:t>Introducing part 2 of the TOIEC</a:t>
            </a:r>
          </a:p>
        </p:txBody>
      </p:sp>
      <p:sp>
        <p:nvSpPr>
          <p:cNvPr id="566" name="Shape 566"/>
          <p:cNvSpPr txBox="1">
            <a:spLocks noGrp="1"/>
          </p:cNvSpPr>
          <p:nvPr>
            <p:ph type="body" idx="1"/>
          </p:nvPr>
        </p:nvSpPr>
        <p:spPr>
          <a:xfrm>
            <a:off x="747926" y="1363153"/>
            <a:ext cx="6508172" cy="3610800"/>
          </a:xfrm>
          <a:prstGeom prst="rect">
            <a:avLst/>
          </a:prstGeom>
        </p:spPr>
        <p:txBody>
          <a:bodyPr lIns="91425" tIns="91425" rIns="91425" bIns="91425" anchor="t" anchorCtr="0">
            <a:noAutofit/>
          </a:bodyPr>
          <a:lstStyle/>
          <a:p>
            <a:pPr>
              <a:buNone/>
            </a:pPr>
            <a:r>
              <a:rPr lang="en-US" sz="1800" b="1"/>
              <a:t>Directions</a:t>
            </a:r>
          </a:p>
          <a:p>
            <a:pPr>
              <a:buNone/>
            </a:pPr>
            <a:endParaRPr lang="en-US" sz="1800" b="1"/>
          </a:p>
          <a:p>
            <a:pPr>
              <a:buNone/>
            </a:pPr>
            <a:r>
              <a:rPr lang="en-US"/>
              <a:t>In this part of the test, you will hear a question spoken in English, followed by three responses, also spoken in English. The question and the responses will be spoken just one time. They will not be printed in the test book, so you must listen carefully to understand what the speakers say. You are to choose the best response to each question. </a:t>
            </a:r>
            <a:endParaRPr lang="en-US" sz="1800" b="1"/>
          </a:p>
        </p:txBody>
      </p:sp>
    </p:spTree>
    <p:extLst>
      <p:ext uri="{BB962C8B-B14F-4D97-AF65-F5344CB8AC3E}">
        <p14:creationId xmlns:p14="http://schemas.microsoft.com/office/powerpoint/2010/main" val="3024398582"/>
      </p:ext>
    </p:extLst>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dirty="0"/>
              <a:t>WHAT question</a:t>
            </a:r>
          </a:p>
        </p:txBody>
      </p:sp>
      <p:sp>
        <p:nvSpPr>
          <p:cNvPr id="549" name="Shape 549"/>
          <p:cNvSpPr txBox="1">
            <a:spLocks noGrp="1"/>
          </p:cNvSpPr>
          <p:nvPr>
            <p:ph type="body" idx="1"/>
          </p:nvPr>
        </p:nvSpPr>
        <p:spPr>
          <a:xfrm>
            <a:off x="820882" y="1984664"/>
            <a:ext cx="6462296" cy="2867892"/>
          </a:xfrm>
          <a:prstGeom prst="rect">
            <a:avLst/>
          </a:prstGeom>
        </p:spPr>
        <p:txBody>
          <a:bodyPr lIns="91425" tIns="91425" rIns="91425" bIns="91425" anchor="t" anchorCtr="0">
            <a:noAutofit/>
          </a:bodyPr>
          <a:lstStyle/>
          <a:p>
            <a:pPr lvl="0">
              <a:buNone/>
            </a:pPr>
            <a:r>
              <a:rPr lang="en-US" sz="3000" dirty="0">
                <a:solidFill>
                  <a:schemeClr val="accent1"/>
                </a:solidFill>
              </a:rPr>
              <a:t>1. </a:t>
            </a:r>
            <a:r>
              <a:rPr lang="en-US" sz="3200" b="1" dirty="0"/>
              <a:t> What’s the best place to eat lunch?</a:t>
            </a:r>
            <a:endParaRPr lang="en-US" sz="1500" dirty="0"/>
          </a:p>
          <a:p>
            <a:pPr>
              <a:buNone/>
            </a:pPr>
            <a:r>
              <a:rPr lang="en-US" sz="2600" dirty="0"/>
              <a:t>	A. </a:t>
            </a:r>
            <a:r>
              <a:rPr lang="en-US" sz="2800" dirty="0"/>
              <a:t> I usually don’t eat much</a:t>
            </a:r>
          </a:p>
          <a:p>
            <a:pPr>
              <a:buNone/>
            </a:pPr>
            <a:r>
              <a:rPr lang="en-US" sz="2600" dirty="0"/>
              <a:t>	B. </a:t>
            </a:r>
            <a:r>
              <a:rPr lang="en-US" sz="2800" dirty="0"/>
              <a:t> Twelve-thirty is a good time.</a:t>
            </a:r>
            <a:r>
              <a:rPr lang="en-US" sz="2600" dirty="0"/>
              <a:t>	</a:t>
            </a:r>
          </a:p>
          <a:p>
            <a:pPr>
              <a:buNone/>
            </a:pPr>
            <a:r>
              <a:rPr lang="en-US" sz="2600" dirty="0"/>
              <a:t>	C. </a:t>
            </a:r>
            <a:r>
              <a:rPr lang="en-US" sz="2800" dirty="0"/>
              <a:t>There’s a great restaurant across the 	street</a:t>
            </a:r>
          </a:p>
          <a:p>
            <a:pPr lvl="0">
              <a:buNone/>
            </a:pPr>
            <a:endParaRPr lang="en-US" dirty="0"/>
          </a:p>
        </p:txBody>
      </p:sp>
      <p:sp>
        <p:nvSpPr>
          <p:cNvPr id="4" name="Shape 548"/>
          <p:cNvSpPr txBox="1">
            <a:spLocks/>
          </p:cNvSpPr>
          <p:nvPr/>
        </p:nvSpPr>
        <p:spPr>
          <a:xfrm>
            <a:off x="775631" y="1401080"/>
            <a:ext cx="6140399" cy="697884"/>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US" sz="3600" dirty="0"/>
              <a:t>WARM-UPS</a:t>
            </a:r>
          </a:p>
          <a:p>
            <a:endParaRPr lang="en" dirty="0"/>
          </a:p>
        </p:txBody>
      </p:sp>
    </p:spTree>
    <p:extLst>
      <p:ext uri="{BB962C8B-B14F-4D97-AF65-F5344CB8AC3E}">
        <p14:creationId xmlns:p14="http://schemas.microsoft.com/office/powerpoint/2010/main" val="3209057566"/>
      </p:ext>
    </p:extLst>
  </p:cSld>
  <p:clrMapOvr>
    <a:masterClrMapping/>
  </p:clrMapOvr>
  <p:transition spd="slow">
    <p:cu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question</a:t>
            </a:r>
          </a:p>
        </p:txBody>
      </p:sp>
      <p:sp>
        <p:nvSpPr>
          <p:cNvPr id="3" name="Text Placeholder 2"/>
          <p:cNvSpPr>
            <a:spLocks noGrp="1"/>
          </p:cNvSpPr>
          <p:nvPr>
            <p:ph type="body" idx="1"/>
          </p:nvPr>
        </p:nvSpPr>
        <p:spPr>
          <a:xfrm>
            <a:off x="995352" y="1109199"/>
            <a:ext cx="2156640" cy="633540"/>
          </a:xfrm>
        </p:spPr>
        <p:txBody>
          <a:bodyPr/>
          <a:lstStyle/>
          <a:p>
            <a:pPr>
              <a:buNone/>
            </a:pPr>
            <a:r>
              <a:rPr lang="en-US" b="1" dirty="0">
                <a:solidFill>
                  <a:schemeClr val="accent1"/>
                </a:solidFill>
                <a:latin typeface="Sniglet" charset="0"/>
                <a:ea typeface="SimSun" pitchFamily="2" charset="-122"/>
              </a:rPr>
              <a:t>Example: </a:t>
            </a:r>
          </a:p>
        </p:txBody>
      </p:sp>
      <p:sp>
        <p:nvSpPr>
          <p:cNvPr id="10" name="Text Placeholder 2"/>
          <p:cNvSpPr txBox="1">
            <a:spLocks/>
          </p:cNvSpPr>
          <p:nvPr/>
        </p:nvSpPr>
        <p:spPr>
          <a:xfrm>
            <a:off x="591940" y="2353897"/>
            <a:ext cx="3908342" cy="63354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b="1" dirty="0">
                <a:solidFill>
                  <a:schemeClr val="accent1"/>
                </a:solidFill>
                <a:latin typeface="Sniglet" charset="0"/>
                <a:ea typeface="SimSun" pitchFamily="2" charset="-122"/>
              </a:rPr>
              <a:t>2.   </a:t>
            </a:r>
          </a:p>
        </p:txBody>
      </p:sp>
      <p:sp>
        <p:nvSpPr>
          <p:cNvPr id="19" name="Flowchart: Connector 18"/>
          <p:cNvSpPr/>
          <p:nvPr/>
        </p:nvSpPr>
        <p:spPr>
          <a:xfrm>
            <a:off x="2777266" y="2450949"/>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0" name="Flowchart: Connector 19"/>
          <p:cNvSpPr/>
          <p:nvPr/>
        </p:nvSpPr>
        <p:spPr>
          <a:xfrm>
            <a:off x="1913202" y="2450948"/>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 name="Flowchart: Connector 20"/>
          <p:cNvSpPr/>
          <p:nvPr/>
        </p:nvSpPr>
        <p:spPr>
          <a:xfrm>
            <a:off x="1186153" y="2450949"/>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9" name="Rectangle 28"/>
          <p:cNvSpPr/>
          <p:nvPr/>
        </p:nvSpPr>
        <p:spPr>
          <a:xfrm>
            <a:off x="1090487" y="3310181"/>
            <a:ext cx="1705088" cy="479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rPr>
              <a:t>ANSWER </a:t>
            </a:r>
            <a:r>
              <a:rPr lang="en-US" b="1" dirty="0">
                <a:solidFill>
                  <a:srgbClr val="FF0000"/>
                </a:solidFill>
              </a:rPr>
              <a:t>B</a:t>
            </a:r>
            <a:endParaRPr lang="en-US" dirty="0">
              <a:solidFill>
                <a:srgbClr val="FF0000"/>
              </a:solidFill>
            </a:endParaRPr>
          </a:p>
        </p:txBody>
      </p:sp>
      <p:pic>
        <p:nvPicPr>
          <p:cNvPr id="4" name="What2_B.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23481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8076" fill="hold"/>
                                        <p:tgtEl>
                                          <p:spTgt spid="4"/>
                                        </p:tgtEl>
                                      </p:cBhvr>
                                    </p:cmd>
                                  </p:childTnLst>
                                </p:cTn>
                              </p:par>
                            </p:childTnLst>
                          </p:cTn>
                        </p:par>
                      </p:childTnLst>
                    </p:cTn>
                  </p:par>
                </p:childTnLst>
              </p:cTn>
              <p:nextCondLst>
                <p:cond evt="onClick" delay="0">
                  <p:tgtEl>
                    <p:spTgt spid="4"/>
                  </p:tgtEl>
                </p:cond>
              </p:nextCondLst>
            </p:seq>
            <p:audio>
              <p:cMediaNode vol="80000">
                <p:cTn id="14" fill="hold" display="0">
                  <p:stCondLst>
                    <p:cond delay="indefinite"/>
                  </p:stCondLst>
                  <p:endCondLst>
                    <p:cond evt="onStopAudio" delay="0">
                      <p:tgtEl>
                        <p:sldTgt/>
                      </p:tgtEl>
                    </p:cond>
                  </p:endCondLst>
                </p:cTn>
                <p:tgtEl>
                  <p:spTgt spid="4"/>
                </p:tgtEl>
              </p:cMediaNode>
            </p:audio>
          </p:childTnLst>
        </p:cTn>
      </p:par>
    </p:tnLst>
    <p:bldLst>
      <p:bldP spid="2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dirty="0"/>
              <a:t>WHATquestion</a:t>
            </a:r>
          </a:p>
        </p:txBody>
      </p:sp>
      <p:sp>
        <p:nvSpPr>
          <p:cNvPr id="549" name="Shape 549"/>
          <p:cNvSpPr txBox="1">
            <a:spLocks noGrp="1"/>
          </p:cNvSpPr>
          <p:nvPr>
            <p:ph type="body" idx="1"/>
          </p:nvPr>
        </p:nvSpPr>
        <p:spPr>
          <a:xfrm>
            <a:off x="820882" y="1984664"/>
            <a:ext cx="6462296" cy="2867892"/>
          </a:xfrm>
          <a:prstGeom prst="rect">
            <a:avLst/>
          </a:prstGeom>
        </p:spPr>
        <p:txBody>
          <a:bodyPr lIns="91425" tIns="91425" rIns="91425" bIns="91425" anchor="t" anchorCtr="0">
            <a:noAutofit/>
          </a:bodyPr>
          <a:lstStyle/>
          <a:p>
            <a:pPr lvl="0">
              <a:buNone/>
            </a:pPr>
            <a:r>
              <a:rPr lang="en-US" sz="3000" dirty="0">
                <a:solidFill>
                  <a:schemeClr val="accent1"/>
                </a:solidFill>
              </a:rPr>
              <a:t>2. </a:t>
            </a:r>
            <a:r>
              <a:rPr lang="en-US" sz="3200" b="1" dirty="0"/>
              <a:t> What do you want that newspaper for?</a:t>
            </a:r>
            <a:endParaRPr lang="en-US" sz="1500" dirty="0"/>
          </a:p>
          <a:p>
            <a:pPr lvl="0">
              <a:buNone/>
            </a:pPr>
            <a:r>
              <a:rPr lang="en-US" sz="2600" dirty="0"/>
              <a:t>	A. </a:t>
            </a:r>
            <a:r>
              <a:rPr lang="en-US" sz="2800" dirty="0"/>
              <a:t>I got it at the newsstand</a:t>
            </a:r>
          </a:p>
          <a:p>
            <a:pPr lvl="0">
              <a:buNone/>
            </a:pPr>
            <a:r>
              <a:rPr lang="en-US" sz="2600" dirty="0"/>
              <a:t>	B. </a:t>
            </a:r>
            <a:r>
              <a:rPr lang="en-US" sz="2800" dirty="0"/>
              <a:t>There’s an article I want to read</a:t>
            </a:r>
          </a:p>
          <a:p>
            <a:pPr lvl="0">
              <a:buNone/>
            </a:pPr>
            <a:r>
              <a:rPr lang="en-US" sz="2600" dirty="0"/>
              <a:t>	C. </a:t>
            </a:r>
            <a:r>
              <a:rPr lang="en-US" sz="2800" dirty="0"/>
              <a:t> It’s today’s paper</a:t>
            </a:r>
          </a:p>
          <a:p>
            <a:pPr lvl="0" algn="r">
              <a:buNone/>
            </a:pPr>
            <a:endParaRPr lang="en-US" dirty="0"/>
          </a:p>
        </p:txBody>
      </p:sp>
      <p:sp>
        <p:nvSpPr>
          <p:cNvPr id="4" name="Shape 548"/>
          <p:cNvSpPr txBox="1">
            <a:spLocks/>
          </p:cNvSpPr>
          <p:nvPr/>
        </p:nvSpPr>
        <p:spPr>
          <a:xfrm>
            <a:off x="775631" y="1401080"/>
            <a:ext cx="6140399" cy="697884"/>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US" sz="3600" dirty="0"/>
              <a:t>WARM-UPS</a:t>
            </a:r>
          </a:p>
          <a:p>
            <a:endParaRPr lang="en" dirty="0"/>
          </a:p>
        </p:txBody>
      </p:sp>
    </p:spTree>
    <p:extLst>
      <p:ext uri="{BB962C8B-B14F-4D97-AF65-F5344CB8AC3E}">
        <p14:creationId xmlns:p14="http://schemas.microsoft.com/office/powerpoint/2010/main" val="367196667"/>
      </p:ext>
    </p:extLst>
  </p:cSld>
  <p:clrMapOvr>
    <a:masterClrMapping/>
  </p:clrMapOvr>
  <p:transition spd="slow">
    <p:cu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question</a:t>
            </a:r>
          </a:p>
        </p:txBody>
      </p:sp>
      <p:sp>
        <p:nvSpPr>
          <p:cNvPr id="3" name="Text Placeholder 2"/>
          <p:cNvSpPr>
            <a:spLocks noGrp="1"/>
          </p:cNvSpPr>
          <p:nvPr>
            <p:ph type="body" idx="1"/>
          </p:nvPr>
        </p:nvSpPr>
        <p:spPr>
          <a:xfrm>
            <a:off x="995352" y="1109199"/>
            <a:ext cx="2156640" cy="633540"/>
          </a:xfrm>
        </p:spPr>
        <p:txBody>
          <a:bodyPr/>
          <a:lstStyle/>
          <a:p>
            <a:pPr>
              <a:buNone/>
            </a:pPr>
            <a:r>
              <a:rPr lang="en-US" b="1" dirty="0">
                <a:solidFill>
                  <a:schemeClr val="accent1"/>
                </a:solidFill>
                <a:latin typeface="Sniglet" charset="0"/>
                <a:ea typeface="SimSun" pitchFamily="2" charset="-122"/>
              </a:rPr>
              <a:t>Example: </a:t>
            </a:r>
          </a:p>
        </p:txBody>
      </p:sp>
      <p:sp>
        <p:nvSpPr>
          <p:cNvPr id="10" name="Text Placeholder 2"/>
          <p:cNvSpPr txBox="1">
            <a:spLocks/>
          </p:cNvSpPr>
          <p:nvPr/>
        </p:nvSpPr>
        <p:spPr>
          <a:xfrm>
            <a:off x="591940" y="2353897"/>
            <a:ext cx="3908342" cy="63354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b="1" dirty="0">
                <a:solidFill>
                  <a:schemeClr val="accent1"/>
                </a:solidFill>
                <a:latin typeface="Sniglet" charset="0"/>
                <a:ea typeface="SimSun" pitchFamily="2" charset="-122"/>
              </a:rPr>
              <a:t>3.   </a:t>
            </a:r>
          </a:p>
        </p:txBody>
      </p:sp>
      <p:sp>
        <p:nvSpPr>
          <p:cNvPr id="19" name="Flowchart: Connector 18"/>
          <p:cNvSpPr/>
          <p:nvPr/>
        </p:nvSpPr>
        <p:spPr>
          <a:xfrm>
            <a:off x="2777266" y="2450949"/>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0" name="Flowchart: Connector 19"/>
          <p:cNvSpPr/>
          <p:nvPr/>
        </p:nvSpPr>
        <p:spPr>
          <a:xfrm>
            <a:off x="1913202" y="2450948"/>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 name="Flowchart: Connector 20"/>
          <p:cNvSpPr/>
          <p:nvPr/>
        </p:nvSpPr>
        <p:spPr>
          <a:xfrm>
            <a:off x="1186153" y="2450949"/>
            <a:ext cx="441064" cy="43943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9" name="Rectangle 28"/>
          <p:cNvSpPr/>
          <p:nvPr/>
        </p:nvSpPr>
        <p:spPr>
          <a:xfrm>
            <a:off x="1090487" y="3310181"/>
            <a:ext cx="1705088" cy="479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solidFill>
              </a:rPr>
              <a:t>ANSWER </a:t>
            </a:r>
            <a:r>
              <a:rPr lang="en-US" b="1" dirty="0">
                <a:solidFill>
                  <a:srgbClr val="FF0000"/>
                </a:solidFill>
              </a:rPr>
              <a:t>A</a:t>
            </a:r>
            <a:endParaRPr lang="en-US" dirty="0">
              <a:solidFill>
                <a:srgbClr val="FF0000"/>
              </a:solidFill>
            </a:endParaRPr>
          </a:p>
        </p:txBody>
      </p:sp>
      <p:pic>
        <p:nvPicPr>
          <p:cNvPr id="4" name="WHAT3_A.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35551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7057" fill="hold"/>
                                        <p:tgtEl>
                                          <p:spTgt spid="4"/>
                                        </p:tgtEl>
                                      </p:cBhvr>
                                    </p:cmd>
                                  </p:childTnLst>
                                </p:cTn>
                              </p:par>
                            </p:childTnLst>
                          </p:cTn>
                        </p:par>
                      </p:childTnLst>
                    </p:cTn>
                  </p:par>
                </p:childTnLst>
              </p:cTn>
              <p:nextCondLst>
                <p:cond evt="onClick" delay="0">
                  <p:tgtEl>
                    <p:spTgt spid="4"/>
                  </p:tgtEl>
                </p:cond>
              </p:nextCondLst>
            </p:seq>
            <p:audio>
              <p:cMediaNode vol="80000">
                <p:cTn id="14" fill="hold" display="0">
                  <p:stCondLst>
                    <p:cond delay="indefinite"/>
                  </p:stCondLst>
                  <p:endCondLst>
                    <p:cond evt="onStopAudio" delay="0">
                      <p:tgtEl>
                        <p:sldTgt/>
                      </p:tgtEl>
                    </p:cond>
                  </p:endCondLst>
                </p:cTn>
                <p:tgtEl>
                  <p:spTgt spid="4"/>
                </p:tgtEl>
              </p:cMediaNode>
            </p:audio>
          </p:childTnLst>
        </p:cTn>
      </p:par>
    </p:tnLst>
    <p:bldLst>
      <p:bldP spid="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dirty="0"/>
              <a:t>WHAT question</a:t>
            </a:r>
          </a:p>
        </p:txBody>
      </p:sp>
      <p:sp>
        <p:nvSpPr>
          <p:cNvPr id="549" name="Shape 549"/>
          <p:cNvSpPr txBox="1">
            <a:spLocks noGrp="1"/>
          </p:cNvSpPr>
          <p:nvPr>
            <p:ph type="body" idx="1"/>
          </p:nvPr>
        </p:nvSpPr>
        <p:spPr>
          <a:xfrm>
            <a:off x="820882" y="1984664"/>
            <a:ext cx="6462296" cy="2867892"/>
          </a:xfrm>
          <a:prstGeom prst="rect">
            <a:avLst/>
          </a:prstGeom>
        </p:spPr>
        <p:txBody>
          <a:bodyPr lIns="91425" tIns="91425" rIns="91425" bIns="91425" anchor="t" anchorCtr="0">
            <a:noAutofit/>
          </a:bodyPr>
          <a:lstStyle/>
          <a:p>
            <a:pPr lvl="0">
              <a:buNone/>
            </a:pPr>
            <a:r>
              <a:rPr lang="en-US" sz="3000" dirty="0">
                <a:solidFill>
                  <a:schemeClr val="accent1"/>
                </a:solidFill>
              </a:rPr>
              <a:t>3. </a:t>
            </a:r>
            <a:r>
              <a:rPr lang="en-US" sz="3200" b="1" dirty="0"/>
              <a:t> What does Bob do for a living?</a:t>
            </a:r>
          </a:p>
          <a:p>
            <a:pPr lvl="0">
              <a:buNone/>
            </a:pPr>
            <a:r>
              <a:rPr lang="en-US" sz="2600" dirty="0"/>
              <a:t>	A. </a:t>
            </a:r>
            <a:r>
              <a:rPr lang="en-US" sz="2800" dirty="0"/>
              <a:t>He’s a doctor</a:t>
            </a:r>
          </a:p>
          <a:p>
            <a:pPr lvl="0">
              <a:buNone/>
            </a:pPr>
            <a:r>
              <a:rPr lang="en-US" sz="2600" dirty="0"/>
              <a:t>	B. </a:t>
            </a:r>
            <a:r>
              <a:rPr lang="en-US" sz="2800" dirty="0"/>
              <a:t>He’s leaving early</a:t>
            </a:r>
            <a:r>
              <a:rPr lang="en-US" sz="2600" dirty="0"/>
              <a:t>	</a:t>
            </a:r>
          </a:p>
          <a:p>
            <a:pPr lvl="0">
              <a:buNone/>
            </a:pPr>
            <a:r>
              <a:rPr lang="en-US" dirty="0"/>
              <a:t>	C. He lives in a nice neighborhood</a:t>
            </a:r>
          </a:p>
        </p:txBody>
      </p:sp>
      <p:sp>
        <p:nvSpPr>
          <p:cNvPr id="4" name="Shape 548"/>
          <p:cNvSpPr txBox="1">
            <a:spLocks/>
          </p:cNvSpPr>
          <p:nvPr/>
        </p:nvSpPr>
        <p:spPr>
          <a:xfrm>
            <a:off x="775631" y="1401080"/>
            <a:ext cx="6140399" cy="697884"/>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C78D8"/>
              </a:buClr>
              <a:buSzPct val="100000"/>
              <a:buFont typeface="Sniglet"/>
              <a:buNone/>
              <a:defRPr sz="1800" b="1" i="0" u="none" strike="noStrike" cap="none">
                <a:solidFill>
                  <a:srgbClr val="3C78D8"/>
                </a:solidFill>
                <a:latin typeface="Sniglet"/>
                <a:ea typeface="Sniglet"/>
                <a:cs typeface="Sniglet"/>
                <a:sym typeface="Sniglet"/>
                <a:rtl val="0"/>
              </a:defRPr>
            </a:lvl1pPr>
            <a:lvl2pPr lvl="1">
              <a:spcBef>
                <a:spcPts val="0"/>
              </a:spcBef>
              <a:buClr>
                <a:srgbClr val="3C78D8"/>
              </a:buClr>
              <a:buSzPct val="100000"/>
              <a:buFont typeface="Sniglet"/>
              <a:buNone/>
              <a:defRPr sz="1800" b="1">
                <a:solidFill>
                  <a:srgbClr val="3C78D8"/>
                </a:solidFill>
                <a:latin typeface="Sniglet"/>
                <a:ea typeface="Sniglet"/>
                <a:cs typeface="Sniglet"/>
                <a:sym typeface="Sniglet"/>
              </a:defRPr>
            </a:lvl2pPr>
            <a:lvl3pPr lvl="2">
              <a:spcBef>
                <a:spcPts val="0"/>
              </a:spcBef>
              <a:buClr>
                <a:srgbClr val="3C78D8"/>
              </a:buClr>
              <a:buSzPct val="100000"/>
              <a:buFont typeface="Sniglet"/>
              <a:buNone/>
              <a:defRPr sz="1800" b="1">
                <a:solidFill>
                  <a:srgbClr val="3C78D8"/>
                </a:solidFill>
                <a:latin typeface="Sniglet"/>
                <a:ea typeface="Sniglet"/>
                <a:cs typeface="Sniglet"/>
                <a:sym typeface="Sniglet"/>
              </a:defRPr>
            </a:lvl3pPr>
            <a:lvl4pPr lvl="3">
              <a:spcBef>
                <a:spcPts val="0"/>
              </a:spcBef>
              <a:buClr>
                <a:srgbClr val="3C78D8"/>
              </a:buClr>
              <a:buSzPct val="100000"/>
              <a:buFont typeface="Sniglet"/>
              <a:buNone/>
              <a:defRPr sz="1800" b="1">
                <a:solidFill>
                  <a:srgbClr val="3C78D8"/>
                </a:solidFill>
                <a:latin typeface="Sniglet"/>
                <a:ea typeface="Sniglet"/>
                <a:cs typeface="Sniglet"/>
                <a:sym typeface="Sniglet"/>
              </a:defRPr>
            </a:lvl4pPr>
            <a:lvl5pPr lvl="4">
              <a:spcBef>
                <a:spcPts val="0"/>
              </a:spcBef>
              <a:buClr>
                <a:srgbClr val="3C78D8"/>
              </a:buClr>
              <a:buSzPct val="100000"/>
              <a:buFont typeface="Sniglet"/>
              <a:buNone/>
              <a:defRPr sz="1800" b="1">
                <a:solidFill>
                  <a:srgbClr val="3C78D8"/>
                </a:solidFill>
                <a:latin typeface="Sniglet"/>
                <a:ea typeface="Sniglet"/>
                <a:cs typeface="Sniglet"/>
                <a:sym typeface="Sniglet"/>
              </a:defRPr>
            </a:lvl5pPr>
            <a:lvl6pPr lvl="5">
              <a:spcBef>
                <a:spcPts val="0"/>
              </a:spcBef>
              <a:buClr>
                <a:srgbClr val="3C78D8"/>
              </a:buClr>
              <a:buSzPct val="100000"/>
              <a:buFont typeface="Sniglet"/>
              <a:buNone/>
              <a:defRPr sz="1800" b="1">
                <a:solidFill>
                  <a:srgbClr val="3C78D8"/>
                </a:solidFill>
                <a:latin typeface="Sniglet"/>
                <a:ea typeface="Sniglet"/>
                <a:cs typeface="Sniglet"/>
                <a:sym typeface="Sniglet"/>
              </a:defRPr>
            </a:lvl6pPr>
            <a:lvl7pPr lvl="6">
              <a:spcBef>
                <a:spcPts val="0"/>
              </a:spcBef>
              <a:buClr>
                <a:srgbClr val="3C78D8"/>
              </a:buClr>
              <a:buSzPct val="100000"/>
              <a:buFont typeface="Sniglet"/>
              <a:buNone/>
              <a:defRPr sz="1800" b="1">
                <a:solidFill>
                  <a:srgbClr val="3C78D8"/>
                </a:solidFill>
                <a:latin typeface="Sniglet"/>
                <a:ea typeface="Sniglet"/>
                <a:cs typeface="Sniglet"/>
                <a:sym typeface="Sniglet"/>
              </a:defRPr>
            </a:lvl7pPr>
            <a:lvl8pPr lvl="7">
              <a:spcBef>
                <a:spcPts val="0"/>
              </a:spcBef>
              <a:buClr>
                <a:srgbClr val="3C78D8"/>
              </a:buClr>
              <a:buSzPct val="100000"/>
              <a:buFont typeface="Sniglet"/>
              <a:buNone/>
              <a:defRPr sz="1800" b="1">
                <a:solidFill>
                  <a:srgbClr val="3C78D8"/>
                </a:solidFill>
                <a:latin typeface="Sniglet"/>
                <a:ea typeface="Sniglet"/>
                <a:cs typeface="Sniglet"/>
                <a:sym typeface="Sniglet"/>
              </a:defRPr>
            </a:lvl8pPr>
            <a:lvl9pPr lvl="8">
              <a:spcBef>
                <a:spcPts val="0"/>
              </a:spcBef>
              <a:buClr>
                <a:srgbClr val="3C78D8"/>
              </a:buClr>
              <a:buSzPct val="100000"/>
              <a:buFont typeface="Sniglet"/>
              <a:buNone/>
              <a:defRPr sz="1800" b="1">
                <a:solidFill>
                  <a:srgbClr val="3C78D8"/>
                </a:solidFill>
                <a:latin typeface="Sniglet"/>
                <a:ea typeface="Sniglet"/>
                <a:cs typeface="Sniglet"/>
                <a:sym typeface="Sniglet"/>
              </a:defRPr>
            </a:lvl9pPr>
          </a:lstStyle>
          <a:p>
            <a:pPr algn="ctr"/>
            <a:r>
              <a:rPr lang="en-US" sz="3600" dirty="0"/>
              <a:t>WARM-UPS</a:t>
            </a:r>
          </a:p>
          <a:p>
            <a:endParaRPr lang="en" dirty="0"/>
          </a:p>
        </p:txBody>
      </p:sp>
    </p:spTree>
    <p:extLst>
      <p:ext uri="{BB962C8B-B14F-4D97-AF65-F5344CB8AC3E}">
        <p14:creationId xmlns:p14="http://schemas.microsoft.com/office/powerpoint/2010/main" val="1390834657"/>
      </p:ext>
    </p:extLst>
  </p:cSld>
  <p:clrMapOvr>
    <a:masterClrMapping/>
  </p:clrMapOvr>
  <p:transition spd="slow">
    <p:cu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txBox="1">
            <a:spLocks noGrp="1"/>
          </p:cNvSpPr>
          <p:nvPr>
            <p:ph type="body" idx="1"/>
          </p:nvPr>
        </p:nvSpPr>
        <p:spPr>
          <a:xfrm>
            <a:off x="2159325" y="2161800"/>
            <a:ext cx="4825500" cy="819899"/>
          </a:xfrm>
          <a:prstGeom prst="rect">
            <a:avLst/>
          </a:prstGeom>
        </p:spPr>
        <p:txBody>
          <a:bodyPr lIns="91425" tIns="91425" rIns="91425" bIns="91425" anchor="ctr" anchorCtr="0">
            <a:noAutofit/>
          </a:bodyPr>
          <a:lstStyle/>
          <a:p>
            <a:pPr lvl="0">
              <a:spcBef>
                <a:spcPts val="0"/>
              </a:spcBef>
              <a:buNone/>
            </a:pPr>
            <a:r>
              <a:rPr lang="en" dirty="0"/>
              <a:t>THANK FOR WATCHING!</a:t>
            </a:r>
          </a:p>
        </p:txBody>
      </p:sp>
    </p:spTree>
    <p:extLst>
      <p:ext uri="{BB962C8B-B14F-4D97-AF65-F5344CB8AC3E}">
        <p14:creationId xmlns:p14="http://schemas.microsoft.com/office/powerpoint/2010/main" val="842736468"/>
      </p:ext>
    </p:extLst>
  </p:cSld>
  <p:clrMapOvr>
    <a:masterClrMapping/>
  </p:clrMapOvr>
  <p:transition spd="slow">
    <p:cu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Shape 724"/>
          <p:cNvSpPr txBox="1"/>
          <p:nvPr/>
        </p:nvSpPr>
        <p:spPr>
          <a:xfrm>
            <a:off x="6248575" y="312075"/>
            <a:ext cx="2592000" cy="1525799"/>
          </a:xfrm>
          <a:prstGeom prst="rect">
            <a:avLst/>
          </a:prstGeom>
          <a:noFill/>
          <a:ln>
            <a:noFill/>
          </a:ln>
        </p:spPr>
        <p:txBody>
          <a:bodyPr lIns="91425" tIns="91425" rIns="91425" bIns="91425" anchor="t" anchorCtr="0">
            <a:noAutofit/>
          </a:bodyPr>
          <a:lstStyle/>
          <a:p>
            <a:pPr lvl="0" rtl="0">
              <a:spcBef>
                <a:spcPts val="0"/>
              </a:spcBef>
              <a:buClr>
                <a:schemeClr val="dk1"/>
              </a:buClr>
              <a:buSzPct val="122222"/>
              <a:buFont typeface="Arial"/>
              <a:buNone/>
            </a:pPr>
            <a:r>
              <a:rPr lang="en" sz="900" b="1">
                <a:solidFill>
                  <a:srgbClr val="3D4965"/>
                </a:solidFill>
                <a:latin typeface="Dosis"/>
                <a:ea typeface="Dosis"/>
                <a:cs typeface="Dosis"/>
                <a:sym typeface="Dosis"/>
              </a:rPr>
              <a:t>SlidesCarnival icons are editable shapes</a:t>
            </a:r>
            <a:r>
              <a:rPr lang="en" sz="900">
                <a:solidFill>
                  <a:srgbClr val="3D4965"/>
                </a:solidFill>
                <a:latin typeface="Dosis"/>
                <a:ea typeface="Dosis"/>
                <a:cs typeface="Dosis"/>
                <a:sym typeface="Dosis"/>
              </a:rPr>
              <a:t>. </a:t>
            </a:r>
          </a:p>
          <a:p>
            <a:pPr lvl="0" rtl="0">
              <a:spcBef>
                <a:spcPts val="0"/>
              </a:spcBef>
              <a:buClr>
                <a:schemeClr val="dk1"/>
              </a:buClr>
              <a:buFont typeface="Arial"/>
              <a:buNone/>
            </a:pPr>
            <a:endParaRPr sz="900">
              <a:solidFill>
                <a:srgbClr val="3D4965"/>
              </a:solidFill>
              <a:latin typeface="Dosis"/>
              <a:ea typeface="Dosis"/>
              <a:cs typeface="Dosis"/>
              <a:sym typeface="Dosis"/>
            </a:endParaRPr>
          </a:p>
          <a:p>
            <a:pPr lvl="0" rtl="0">
              <a:spcBef>
                <a:spcPts val="0"/>
              </a:spcBef>
              <a:buClr>
                <a:schemeClr val="dk1"/>
              </a:buClr>
              <a:buSzPct val="122222"/>
              <a:buFont typeface="Arial"/>
              <a:buNone/>
            </a:pPr>
            <a:r>
              <a:rPr lang="en" sz="900">
                <a:solidFill>
                  <a:srgbClr val="3D4965"/>
                </a:solidFill>
                <a:latin typeface="Dosis"/>
                <a:ea typeface="Dosis"/>
                <a:cs typeface="Dosis"/>
                <a:sym typeface="Dosis"/>
              </a:rPr>
              <a:t>This means that you can:</a:t>
            </a:r>
          </a:p>
          <a:p>
            <a:pPr marL="457200" lvl="0" indent="-285750" rtl="0">
              <a:spcBef>
                <a:spcPts val="0"/>
              </a:spcBef>
              <a:buClr>
                <a:srgbClr val="3D4965"/>
              </a:buClr>
              <a:buSzPct val="100000"/>
              <a:buFont typeface="Dosis"/>
              <a:buChar char="●"/>
            </a:pPr>
            <a:r>
              <a:rPr lang="en" sz="900">
                <a:solidFill>
                  <a:srgbClr val="3D4965"/>
                </a:solidFill>
                <a:latin typeface="Dosis"/>
                <a:ea typeface="Dosis"/>
                <a:cs typeface="Dosis"/>
                <a:sym typeface="Dosis"/>
              </a:rPr>
              <a:t>Resize them without losing quality.</a:t>
            </a:r>
          </a:p>
          <a:p>
            <a:pPr marL="457200" lvl="0" indent="-285750" rtl="0">
              <a:spcBef>
                <a:spcPts val="0"/>
              </a:spcBef>
              <a:buClr>
                <a:srgbClr val="3D4965"/>
              </a:buClr>
              <a:buSzPct val="100000"/>
              <a:buFont typeface="Dosis"/>
              <a:buChar char="●"/>
            </a:pPr>
            <a:r>
              <a:rPr lang="en" sz="900">
                <a:solidFill>
                  <a:srgbClr val="3D4965"/>
                </a:solidFill>
                <a:latin typeface="Dosis"/>
                <a:ea typeface="Dosis"/>
                <a:cs typeface="Dosis"/>
                <a:sym typeface="Dosis"/>
              </a:rPr>
              <a:t>Change fill color and opacity.</a:t>
            </a:r>
          </a:p>
          <a:p>
            <a:pPr lvl="0" rtl="0">
              <a:spcBef>
                <a:spcPts val="0"/>
              </a:spcBef>
              <a:buNone/>
            </a:pPr>
            <a:endParaRPr sz="900">
              <a:solidFill>
                <a:srgbClr val="3D4965"/>
              </a:solidFill>
              <a:latin typeface="Dosis"/>
              <a:ea typeface="Dosis"/>
              <a:cs typeface="Dosis"/>
              <a:sym typeface="Dosis"/>
            </a:endParaRPr>
          </a:p>
          <a:p>
            <a:pPr lvl="0" rtl="0">
              <a:spcBef>
                <a:spcPts val="0"/>
              </a:spcBef>
              <a:buNone/>
            </a:pPr>
            <a:r>
              <a:rPr lang="en" sz="900">
                <a:solidFill>
                  <a:srgbClr val="3D4965"/>
                </a:solidFill>
                <a:latin typeface="Dosis"/>
                <a:ea typeface="Dosis"/>
                <a:cs typeface="Dosis"/>
                <a:sym typeface="Dosis"/>
              </a:rPr>
              <a:t>Isn’t that nice? :)</a:t>
            </a:r>
          </a:p>
          <a:p>
            <a:pPr lvl="0" rtl="0">
              <a:spcBef>
                <a:spcPts val="0"/>
              </a:spcBef>
              <a:buNone/>
            </a:pPr>
            <a:endParaRPr sz="900">
              <a:solidFill>
                <a:srgbClr val="3D4965"/>
              </a:solidFill>
              <a:latin typeface="Dosis"/>
              <a:ea typeface="Dosis"/>
              <a:cs typeface="Dosis"/>
              <a:sym typeface="Dosis"/>
            </a:endParaRPr>
          </a:p>
          <a:p>
            <a:pPr lvl="0" rtl="0">
              <a:spcBef>
                <a:spcPts val="0"/>
              </a:spcBef>
              <a:buNone/>
            </a:pPr>
            <a:r>
              <a:rPr lang="en" sz="900">
                <a:solidFill>
                  <a:srgbClr val="3D4965"/>
                </a:solidFill>
                <a:latin typeface="Dosis"/>
                <a:ea typeface="Dosis"/>
                <a:cs typeface="Dosis"/>
                <a:sym typeface="Dosis"/>
              </a:rPr>
              <a:t>Examples:</a:t>
            </a:r>
          </a:p>
          <a:p>
            <a:pPr lvl="0" rtl="0">
              <a:spcBef>
                <a:spcPts val="0"/>
              </a:spcBef>
              <a:buClr>
                <a:schemeClr val="dk1"/>
              </a:buClr>
              <a:buFont typeface="Arial"/>
              <a:buNone/>
            </a:pPr>
            <a:endParaRPr sz="900">
              <a:solidFill>
                <a:srgbClr val="3D4965"/>
              </a:solidFill>
              <a:latin typeface="Dosis"/>
              <a:ea typeface="Dosis"/>
              <a:cs typeface="Dosis"/>
              <a:sym typeface="Dosis"/>
            </a:endParaRPr>
          </a:p>
          <a:p>
            <a:pPr lvl="0" rtl="0">
              <a:spcBef>
                <a:spcPts val="0"/>
              </a:spcBef>
              <a:buNone/>
            </a:pPr>
            <a:endParaRPr sz="900">
              <a:solidFill>
                <a:srgbClr val="3D4965"/>
              </a:solidFill>
              <a:latin typeface="Dosis"/>
              <a:ea typeface="Dosis"/>
              <a:cs typeface="Dosis"/>
              <a:sym typeface="Dosis"/>
            </a:endParaRPr>
          </a:p>
        </p:txBody>
      </p:sp>
      <p:sp>
        <p:nvSpPr>
          <p:cNvPr id="725" name="Shape 725"/>
          <p:cNvSpPr/>
          <p:nvPr/>
        </p:nvSpPr>
        <p:spPr>
          <a:xfrm>
            <a:off x="277964" y="271962"/>
            <a:ext cx="373873" cy="479695"/>
          </a:xfrm>
          <a:custGeom>
            <a:avLst/>
            <a:gdLst/>
            <a:ahLst/>
            <a:cxnLst/>
            <a:rect l="0" t="0" r="0" b="0"/>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6" name="Shape 726"/>
          <p:cNvSpPr/>
          <p:nvPr/>
        </p:nvSpPr>
        <p:spPr>
          <a:xfrm>
            <a:off x="852800" y="338968"/>
            <a:ext cx="398875" cy="337703"/>
          </a:xfrm>
          <a:custGeom>
            <a:avLst/>
            <a:gdLst/>
            <a:ahLst/>
            <a:cxnLst/>
            <a:rect l="0" t="0" r="0" b="0"/>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7" name="Shape 727"/>
          <p:cNvSpPr/>
          <p:nvPr/>
        </p:nvSpPr>
        <p:spPr>
          <a:xfrm>
            <a:off x="1445207" y="340017"/>
            <a:ext cx="387139" cy="341965"/>
          </a:xfrm>
          <a:custGeom>
            <a:avLst/>
            <a:gdLst/>
            <a:ahLst/>
            <a:cxnLst/>
            <a:rect l="0" t="0" r="0" b="0"/>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8" name="Shape 728"/>
          <p:cNvSpPr/>
          <p:nvPr/>
        </p:nvSpPr>
        <p:spPr>
          <a:xfrm>
            <a:off x="2071095" y="330991"/>
            <a:ext cx="315367" cy="354182"/>
          </a:xfrm>
          <a:custGeom>
            <a:avLst/>
            <a:gdLst/>
            <a:ahLst/>
            <a:cxnLst/>
            <a:rect l="0" t="0" r="0" b="0"/>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29" name="Shape 729"/>
          <p:cNvSpPr/>
          <p:nvPr/>
        </p:nvSpPr>
        <p:spPr>
          <a:xfrm>
            <a:off x="2678363" y="327800"/>
            <a:ext cx="268576" cy="357372"/>
          </a:xfrm>
          <a:custGeom>
            <a:avLst/>
            <a:gdLst/>
            <a:ahLst/>
            <a:cxnLst/>
            <a:rect l="0" t="0" r="0" b="0"/>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0" name="Shape 730"/>
          <p:cNvSpPr/>
          <p:nvPr/>
        </p:nvSpPr>
        <p:spPr>
          <a:xfrm>
            <a:off x="3190979" y="323538"/>
            <a:ext cx="414829" cy="366420"/>
          </a:xfrm>
          <a:custGeom>
            <a:avLst/>
            <a:gdLst/>
            <a:ahLst/>
            <a:cxnLst/>
            <a:rect l="0" t="0" r="0" b="0"/>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1" name="Shape 731"/>
          <p:cNvSpPr/>
          <p:nvPr/>
        </p:nvSpPr>
        <p:spPr>
          <a:xfrm>
            <a:off x="3808912" y="301728"/>
            <a:ext cx="355777" cy="411092"/>
          </a:xfrm>
          <a:custGeom>
            <a:avLst/>
            <a:gdLst/>
            <a:ahLst/>
            <a:cxnLst/>
            <a:rect l="0" t="0" r="0" b="0"/>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2" name="Shape 732"/>
          <p:cNvSpPr/>
          <p:nvPr/>
        </p:nvSpPr>
        <p:spPr>
          <a:xfrm>
            <a:off x="4367794" y="328325"/>
            <a:ext cx="414283" cy="362159"/>
          </a:xfrm>
          <a:custGeom>
            <a:avLst/>
            <a:gdLst/>
            <a:ahLst/>
            <a:cxnLst/>
            <a:rect l="0" t="0" r="0" b="0"/>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3" name="Shape 733"/>
          <p:cNvSpPr/>
          <p:nvPr/>
        </p:nvSpPr>
        <p:spPr>
          <a:xfrm>
            <a:off x="4977728" y="334706"/>
            <a:ext cx="366420" cy="349395"/>
          </a:xfrm>
          <a:custGeom>
            <a:avLst/>
            <a:gdLst/>
            <a:ahLst/>
            <a:cxnLst/>
            <a:rect l="0" t="0" r="0" b="0"/>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4" name="Shape 734"/>
          <p:cNvSpPr/>
          <p:nvPr/>
        </p:nvSpPr>
        <p:spPr>
          <a:xfrm>
            <a:off x="5571184" y="326205"/>
            <a:ext cx="355777" cy="363230"/>
          </a:xfrm>
          <a:custGeom>
            <a:avLst/>
            <a:gdLst/>
            <a:ahLst/>
            <a:cxnLst/>
            <a:rect l="0" t="0" r="0" b="0"/>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5" name="Shape 735"/>
          <p:cNvSpPr/>
          <p:nvPr/>
        </p:nvSpPr>
        <p:spPr>
          <a:xfrm>
            <a:off x="282226" y="865418"/>
            <a:ext cx="368540" cy="456288"/>
          </a:xfrm>
          <a:custGeom>
            <a:avLst/>
            <a:gdLst/>
            <a:ahLst/>
            <a:cxnLst/>
            <a:rect l="0" t="0" r="0" b="0"/>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6" name="Shape 736"/>
          <p:cNvSpPr/>
          <p:nvPr/>
        </p:nvSpPr>
        <p:spPr>
          <a:xfrm>
            <a:off x="869825" y="865418"/>
            <a:ext cx="368540" cy="456288"/>
          </a:xfrm>
          <a:custGeom>
            <a:avLst/>
            <a:gdLst/>
            <a:ahLst/>
            <a:cxnLst/>
            <a:rect l="0" t="0" r="0" b="0"/>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7" name="Shape 737"/>
          <p:cNvSpPr/>
          <p:nvPr/>
        </p:nvSpPr>
        <p:spPr>
          <a:xfrm>
            <a:off x="1447327" y="934019"/>
            <a:ext cx="380233" cy="327060"/>
          </a:xfrm>
          <a:custGeom>
            <a:avLst/>
            <a:gdLst/>
            <a:ahLst/>
            <a:cxnLst/>
            <a:rect l="0" t="0" r="0" b="0"/>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8" name="Shape 738"/>
          <p:cNvSpPr/>
          <p:nvPr/>
        </p:nvSpPr>
        <p:spPr>
          <a:xfrm>
            <a:off x="2034401" y="901041"/>
            <a:ext cx="379708" cy="384495"/>
          </a:xfrm>
          <a:custGeom>
            <a:avLst/>
            <a:gdLst/>
            <a:ahLst/>
            <a:cxnLst/>
            <a:rect l="0" t="0" r="0" b="0"/>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39" name="Shape 739"/>
          <p:cNvSpPr/>
          <p:nvPr/>
        </p:nvSpPr>
        <p:spPr>
          <a:xfrm>
            <a:off x="2624666" y="926042"/>
            <a:ext cx="376517" cy="332917"/>
          </a:xfrm>
          <a:custGeom>
            <a:avLst/>
            <a:gdLst/>
            <a:ahLst/>
            <a:cxnLst/>
            <a:rect l="0" t="0" r="0" b="0"/>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0" name="Shape 740"/>
          <p:cNvSpPr/>
          <p:nvPr/>
        </p:nvSpPr>
        <p:spPr>
          <a:xfrm>
            <a:off x="3218647" y="926042"/>
            <a:ext cx="365350" cy="336632"/>
          </a:xfrm>
          <a:custGeom>
            <a:avLst/>
            <a:gdLst/>
            <a:ahLst/>
            <a:cxnLst/>
            <a:rect l="0" t="0" r="0" b="0"/>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1" name="Shape 741"/>
          <p:cNvSpPr/>
          <p:nvPr/>
        </p:nvSpPr>
        <p:spPr>
          <a:xfrm>
            <a:off x="3815818" y="9297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2" name="Shape 742"/>
          <p:cNvSpPr/>
          <p:nvPr/>
        </p:nvSpPr>
        <p:spPr>
          <a:xfrm>
            <a:off x="4384819" y="911137"/>
            <a:ext cx="375447" cy="368016"/>
          </a:xfrm>
          <a:custGeom>
            <a:avLst/>
            <a:gdLst/>
            <a:ahLst/>
            <a:cxnLst/>
            <a:rect l="0" t="0" r="0" b="0"/>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3" name="Shape 743"/>
          <p:cNvSpPr/>
          <p:nvPr/>
        </p:nvSpPr>
        <p:spPr>
          <a:xfrm>
            <a:off x="4934129" y="870729"/>
            <a:ext cx="458408" cy="451502"/>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4" name="Shape 744"/>
          <p:cNvSpPr/>
          <p:nvPr/>
        </p:nvSpPr>
        <p:spPr>
          <a:xfrm>
            <a:off x="5532895" y="886682"/>
            <a:ext cx="429691" cy="410568"/>
          </a:xfrm>
          <a:custGeom>
            <a:avLst/>
            <a:gdLst/>
            <a:ahLst/>
            <a:cxnLst/>
            <a:rect l="0" t="0" r="0" b="0"/>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5" name="Shape 745"/>
          <p:cNvSpPr/>
          <p:nvPr/>
        </p:nvSpPr>
        <p:spPr>
          <a:xfrm>
            <a:off x="252963" y="1538096"/>
            <a:ext cx="421211" cy="298888"/>
          </a:xfrm>
          <a:custGeom>
            <a:avLst/>
            <a:gdLst/>
            <a:ahLst/>
            <a:cxnLst/>
            <a:rect l="0" t="0" r="0" b="0"/>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6" name="Shape 746"/>
          <p:cNvSpPr/>
          <p:nvPr/>
        </p:nvSpPr>
        <p:spPr>
          <a:xfrm>
            <a:off x="842704" y="1481734"/>
            <a:ext cx="417998" cy="404710"/>
          </a:xfrm>
          <a:custGeom>
            <a:avLst/>
            <a:gdLst/>
            <a:ahLst/>
            <a:cxnLst/>
            <a:rect l="0" t="0" r="0" b="0"/>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7" name="Shape 747"/>
          <p:cNvSpPr/>
          <p:nvPr/>
        </p:nvSpPr>
        <p:spPr>
          <a:xfrm>
            <a:off x="1445732" y="1499807"/>
            <a:ext cx="376517" cy="380255"/>
          </a:xfrm>
          <a:custGeom>
            <a:avLst/>
            <a:gdLst/>
            <a:ahLst/>
            <a:cxnLst/>
            <a:rect l="0" t="0" r="0" b="0"/>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8" name="Shape 748"/>
          <p:cNvSpPr/>
          <p:nvPr/>
        </p:nvSpPr>
        <p:spPr>
          <a:xfrm>
            <a:off x="2029615" y="1488115"/>
            <a:ext cx="392472" cy="391401"/>
          </a:xfrm>
          <a:custGeom>
            <a:avLst/>
            <a:gdLst/>
            <a:ahLst/>
            <a:cxnLst/>
            <a:rect l="0" t="0" r="0" b="0"/>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49" name="Shape 749"/>
          <p:cNvSpPr/>
          <p:nvPr/>
        </p:nvSpPr>
        <p:spPr>
          <a:xfrm>
            <a:off x="2629977" y="1500354"/>
            <a:ext cx="365350" cy="366945"/>
          </a:xfrm>
          <a:custGeom>
            <a:avLst/>
            <a:gdLst/>
            <a:ahLst/>
            <a:cxnLst/>
            <a:rect l="0" t="0" r="0" b="0"/>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0" name="Shape 750"/>
          <p:cNvSpPr/>
          <p:nvPr/>
        </p:nvSpPr>
        <p:spPr>
          <a:xfrm>
            <a:off x="3276717" y="1433893"/>
            <a:ext cx="332917" cy="452551"/>
          </a:xfrm>
          <a:custGeom>
            <a:avLst/>
            <a:gdLst/>
            <a:ahLst/>
            <a:cxnLst/>
            <a:rect l="0" t="0" r="0" b="0"/>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1" name="Shape 751"/>
          <p:cNvSpPr/>
          <p:nvPr/>
        </p:nvSpPr>
        <p:spPr>
          <a:xfrm>
            <a:off x="3777529" y="1547144"/>
            <a:ext cx="417998" cy="269625"/>
          </a:xfrm>
          <a:custGeom>
            <a:avLst/>
            <a:gdLst/>
            <a:ahLst/>
            <a:cxnLst/>
            <a:rect l="0" t="0" r="0" b="0"/>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2" name="Shape 752"/>
          <p:cNvSpPr/>
          <p:nvPr/>
        </p:nvSpPr>
        <p:spPr>
          <a:xfrm>
            <a:off x="4382677" y="1489710"/>
            <a:ext cx="385041" cy="389281"/>
          </a:xfrm>
          <a:custGeom>
            <a:avLst/>
            <a:gdLst/>
            <a:ahLst/>
            <a:cxnLst/>
            <a:rect l="0" t="0" r="0" b="0"/>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3" name="Shape 753"/>
          <p:cNvSpPr/>
          <p:nvPr/>
        </p:nvSpPr>
        <p:spPr>
          <a:xfrm>
            <a:off x="4969227" y="1474828"/>
            <a:ext cx="387161" cy="402569"/>
          </a:xfrm>
          <a:custGeom>
            <a:avLst/>
            <a:gdLst/>
            <a:ahLst/>
            <a:cxnLst/>
            <a:rect l="0" t="0" r="0" b="0"/>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4" name="Shape 754"/>
          <p:cNvSpPr/>
          <p:nvPr/>
        </p:nvSpPr>
        <p:spPr>
          <a:xfrm>
            <a:off x="5538752" y="1486520"/>
            <a:ext cx="414283" cy="388210"/>
          </a:xfrm>
          <a:custGeom>
            <a:avLst/>
            <a:gdLst/>
            <a:ahLst/>
            <a:cxnLst/>
            <a:rect l="0" t="0" r="0" b="0"/>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5" name="Shape 755"/>
          <p:cNvSpPr/>
          <p:nvPr/>
        </p:nvSpPr>
        <p:spPr>
          <a:xfrm>
            <a:off x="301895" y="2092192"/>
            <a:ext cx="324415" cy="354203"/>
          </a:xfrm>
          <a:custGeom>
            <a:avLst/>
            <a:gdLst/>
            <a:ahLst/>
            <a:cxnLst/>
            <a:rect l="0" t="0" r="0" b="0"/>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6" name="Shape 756"/>
          <p:cNvSpPr/>
          <p:nvPr/>
        </p:nvSpPr>
        <p:spPr>
          <a:xfrm>
            <a:off x="875135" y="2092739"/>
            <a:ext cx="346226" cy="348324"/>
          </a:xfrm>
          <a:custGeom>
            <a:avLst/>
            <a:gdLst/>
            <a:ahLst/>
            <a:cxnLst/>
            <a:rect l="0" t="0" r="0" b="0"/>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7" name="Shape 757"/>
          <p:cNvSpPr/>
          <p:nvPr/>
        </p:nvSpPr>
        <p:spPr>
          <a:xfrm>
            <a:off x="1469662" y="2092739"/>
            <a:ext cx="346205" cy="348324"/>
          </a:xfrm>
          <a:custGeom>
            <a:avLst/>
            <a:gdLst/>
            <a:ahLst/>
            <a:cxnLst/>
            <a:rect l="0" t="0" r="0" b="0"/>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8" name="Shape 758"/>
          <p:cNvSpPr/>
          <p:nvPr/>
        </p:nvSpPr>
        <p:spPr>
          <a:xfrm>
            <a:off x="2052475" y="2092739"/>
            <a:ext cx="345680" cy="348324"/>
          </a:xfrm>
          <a:custGeom>
            <a:avLst/>
            <a:gdLst/>
            <a:ahLst/>
            <a:cxnLst/>
            <a:rect l="0" t="0" r="0" b="0"/>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59" name="Shape 759"/>
          <p:cNvSpPr/>
          <p:nvPr/>
        </p:nvSpPr>
        <p:spPr>
          <a:xfrm>
            <a:off x="2720367" y="2038496"/>
            <a:ext cx="186685" cy="460550"/>
          </a:xfrm>
          <a:custGeom>
            <a:avLst/>
            <a:gdLst/>
            <a:ahLst/>
            <a:cxnLst/>
            <a:rect l="0" t="0" r="0" b="0"/>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0" name="Shape 760"/>
          <p:cNvSpPr/>
          <p:nvPr/>
        </p:nvSpPr>
        <p:spPr>
          <a:xfrm>
            <a:off x="3319155" y="2041687"/>
            <a:ext cx="161683" cy="455217"/>
          </a:xfrm>
          <a:custGeom>
            <a:avLst/>
            <a:gdLst/>
            <a:ahLst/>
            <a:cxnLst/>
            <a:rect l="0" t="0" r="0" b="0"/>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1" name="Shape 761"/>
          <p:cNvSpPr/>
          <p:nvPr/>
        </p:nvSpPr>
        <p:spPr>
          <a:xfrm>
            <a:off x="3912065" y="2092192"/>
            <a:ext cx="147324" cy="348871"/>
          </a:xfrm>
          <a:custGeom>
            <a:avLst/>
            <a:gdLst/>
            <a:ahLst/>
            <a:cxnLst/>
            <a:rect l="0" t="0" r="0" b="0"/>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2" name="Shape 762"/>
          <p:cNvSpPr/>
          <p:nvPr/>
        </p:nvSpPr>
        <p:spPr>
          <a:xfrm>
            <a:off x="4402368" y="2087406"/>
            <a:ext cx="343014" cy="363230"/>
          </a:xfrm>
          <a:custGeom>
            <a:avLst/>
            <a:gdLst/>
            <a:ahLst/>
            <a:cxnLst/>
            <a:rect l="0" t="0" r="0" b="0"/>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3" name="Shape 763"/>
          <p:cNvSpPr/>
          <p:nvPr/>
        </p:nvSpPr>
        <p:spPr>
          <a:xfrm>
            <a:off x="4975608" y="2096978"/>
            <a:ext cx="375993" cy="347275"/>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4" name="Shape 764"/>
          <p:cNvSpPr/>
          <p:nvPr/>
        </p:nvSpPr>
        <p:spPr>
          <a:xfrm>
            <a:off x="5570114" y="2037950"/>
            <a:ext cx="345680" cy="414829"/>
          </a:xfrm>
          <a:custGeom>
            <a:avLst/>
            <a:gdLst/>
            <a:ahLst/>
            <a:cxnLst/>
            <a:rect l="0" t="0" r="0" b="0"/>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5" name="Shape 765"/>
          <p:cNvSpPr/>
          <p:nvPr/>
        </p:nvSpPr>
        <p:spPr>
          <a:xfrm>
            <a:off x="400283" y="2642049"/>
            <a:ext cx="127108" cy="429713"/>
          </a:xfrm>
          <a:custGeom>
            <a:avLst/>
            <a:gdLst/>
            <a:ahLst/>
            <a:cxnLst/>
            <a:rect l="0" t="0" r="0" b="0"/>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6" name="Shape 766"/>
          <p:cNvSpPr/>
          <p:nvPr/>
        </p:nvSpPr>
        <p:spPr>
          <a:xfrm>
            <a:off x="913424" y="2626095"/>
            <a:ext cx="274957" cy="460550"/>
          </a:xfrm>
          <a:custGeom>
            <a:avLst/>
            <a:gdLst/>
            <a:ahLst/>
            <a:cxnLst/>
            <a:rect l="0" t="0" r="0" b="0"/>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7" name="Shape 767"/>
          <p:cNvSpPr/>
          <p:nvPr/>
        </p:nvSpPr>
        <p:spPr>
          <a:xfrm>
            <a:off x="1461139" y="2626095"/>
            <a:ext cx="360039" cy="460550"/>
          </a:xfrm>
          <a:custGeom>
            <a:avLst/>
            <a:gdLst/>
            <a:ahLst/>
            <a:cxnLst/>
            <a:rect l="0" t="0" r="0" b="0"/>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8" name="Shape 768"/>
          <p:cNvSpPr/>
          <p:nvPr/>
        </p:nvSpPr>
        <p:spPr>
          <a:xfrm>
            <a:off x="2592213" y="2704268"/>
            <a:ext cx="434499" cy="242503"/>
          </a:xfrm>
          <a:custGeom>
            <a:avLst/>
            <a:gdLst/>
            <a:ahLst/>
            <a:cxnLst/>
            <a:rect l="0" t="0" r="0" b="0"/>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69" name="Shape 769"/>
          <p:cNvSpPr/>
          <p:nvPr/>
        </p:nvSpPr>
        <p:spPr>
          <a:xfrm>
            <a:off x="2013115" y="2653741"/>
            <a:ext cx="421735" cy="398875"/>
          </a:xfrm>
          <a:custGeom>
            <a:avLst/>
            <a:gdLst/>
            <a:ahLst/>
            <a:cxnLst/>
            <a:rect l="0" t="0" r="0" b="0"/>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0" name="Shape 770"/>
          <p:cNvSpPr/>
          <p:nvPr/>
        </p:nvSpPr>
        <p:spPr>
          <a:xfrm>
            <a:off x="3210670" y="2663859"/>
            <a:ext cx="373327" cy="376517"/>
          </a:xfrm>
          <a:custGeom>
            <a:avLst/>
            <a:gdLst/>
            <a:ahLst/>
            <a:cxnLst/>
            <a:rect l="0" t="0" r="0" b="0"/>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1" name="Shape 771"/>
          <p:cNvSpPr/>
          <p:nvPr/>
        </p:nvSpPr>
        <p:spPr>
          <a:xfrm>
            <a:off x="3796674" y="2667050"/>
            <a:ext cx="378113" cy="376517"/>
          </a:xfrm>
          <a:custGeom>
            <a:avLst/>
            <a:gdLst/>
            <a:ahLst/>
            <a:cxnLst/>
            <a:rect l="0" t="0" r="0" b="0"/>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2" name="Shape 772"/>
          <p:cNvSpPr/>
          <p:nvPr/>
        </p:nvSpPr>
        <p:spPr>
          <a:xfrm>
            <a:off x="4332172" y="2667050"/>
            <a:ext cx="492436" cy="398329"/>
          </a:xfrm>
          <a:custGeom>
            <a:avLst/>
            <a:gdLst/>
            <a:ahLst/>
            <a:cxnLst/>
            <a:rect l="0" t="0" r="0" b="0"/>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3" name="Shape 773"/>
          <p:cNvSpPr/>
          <p:nvPr/>
        </p:nvSpPr>
        <p:spPr>
          <a:xfrm>
            <a:off x="5012302" y="2651096"/>
            <a:ext cx="296222" cy="412141"/>
          </a:xfrm>
          <a:custGeom>
            <a:avLst/>
            <a:gdLst/>
            <a:ahLst/>
            <a:cxnLst/>
            <a:rect l="0" t="0" r="0" b="0"/>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4" name="Shape 774"/>
          <p:cNvSpPr/>
          <p:nvPr/>
        </p:nvSpPr>
        <p:spPr>
          <a:xfrm>
            <a:off x="5602567" y="2671836"/>
            <a:ext cx="289294" cy="396187"/>
          </a:xfrm>
          <a:custGeom>
            <a:avLst/>
            <a:gdLst/>
            <a:ahLst/>
            <a:cxnLst/>
            <a:rect l="0" t="0" r="0" b="0"/>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5" name="Shape 775"/>
          <p:cNvSpPr/>
          <p:nvPr/>
        </p:nvSpPr>
        <p:spPr>
          <a:xfrm>
            <a:off x="264677" y="3280175"/>
            <a:ext cx="417998" cy="330797"/>
          </a:xfrm>
          <a:custGeom>
            <a:avLst/>
            <a:gdLst/>
            <a:ahLst/>
            <a:cxnLst/>
            <a:rect l="0" t="0" r="0" b="0"/>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6" name="Shape 776"/>
          <p:cNvSpPr/>
          <p:nvPr/>
        </p:nvSpPr>
        <p:spPr>
          <a:xfrm>
            <a:off x="848014" y="3304630"/>
            <a:ext cx="407377" cy="276553"/>
          </a:xfrm>
          <a:custGeom>
            <a:avLst/>
            <a:gdLst/>
            <a:ahLst/>
            <a:cxnLst/>
            <a:rect l="0" t="0" r="0" b="0"/>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7" name="Shape 777"/>
          <p:cNvSpPr/>
          <p:nvPr/>
        </p:nvSpPr>
        <p:spPr>
          <a:xfrm>
            <a:off x="1447327" y="3292938"/>
            <a:ext cx="386614" cy="302079"/>
          </a:xfrm>
          <a:custGeom>
            <a:avLst/>
            <a:gdLst/>
            <a:ahLst/>
            <a:cxnLst/>
            <a:rect l="0" t="0" r="0" b="0"/>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8" name="Shape 778"/>
          <p:cNvSpPr/>
          <p:nvPr/>
        </p:nvSpPr>
        <p:spPr>
          <a:xfrm>
            <a:off x="2032260" y="3284961"/>
            <a:ext cx="389303" cy="316438"/>
          </a:xfrm>
          <a:custGeom>
            <a:avLst/>
            <a:gdLst/>
            <a:ahLst/>
            <a:cxnLst/>
            <a:rect l="0" t="0" r="0" b="0"/>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79" name="Shape 779"/>
          <p:cNvSpPr/>
          <p:nvPr/>
        </p:nvSpPr>
        <p:spPr>
          <a:xfrm>
            <a:off x="2640620" y="3259435"/>
            <a:ext cx="351515" cy="354706"/>
          </a:xfrm>
          <a:custGeom>
            <a:avLst/>
            <a:gdLst/>
            <a:ahLst/>
            <a:cxnLst/>
            <a:rect l="0" t="0" r="0" b="0"/>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0" name="Shape 780"/>
          <p:cNvSpPr/>
          <p:nvPr/>
        </p:nvSpPr>
        <p:spPr>
          <a:xfrm>
            <a:off x="3196312" y="3304105"/>
            <a:ext cx="397258" cy="292507"/>
          </a:xfrm>
          <a:custGeom>
            <a:avLst/>
            <a:gdLst/>
            <a:ahLst/>
            <a:cxnLst/>
            <a:rect l="0" t="0" r="0" b="0"/>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1" name="Shape 781"/>
          <p:cNvSpPr/>
          <p:nvPr/>
        </p:nvSpPr>
        <p:spPr>
          <a:xfrm>
            <a:off x="3784982" y="3304105"/>
            <a:ext cx="396733" cy="292507"/>
          </a:xfrm>
          <a:custGeom>
            <a:avLst/>
            <a:gdLst/>
            <a:ahLst/>
            <a:cxnLst/>
            <a:rect l="0" t="0" r="0" b="0"/>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2" name="Shape 782"/>
          <p:cNvSpPr/>
          <p:nvPr/>
        </p:nvSpPr>
        <p:spPr>
          <a:xfrm>
            <a:off x="4383223" y="3275389"/>
            <a:ext cx="382353" cy="335037"/>
          </a:xfrm>
          <a:custGeom>
            <a:avLst/>
            <a:gdLst/>
            <a:ahLst/>
            <a:cxnLst/>
            <a:rect l="0" t="0" r="0" b="0"/>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3" name="Shape 783"/>
          <p:cNvSpPr/>
          <p:nvPr/>
        </p:nvSpPr>
        <p:spPr>
          <a:xfrm>
            <a:off x="4951132" y="3234980"/>
            <a:ext cx="419615" cy="422784"/>
          </a:xfrm>
          <a:custGeom>
            <a:avLst/>
            <a:gdLst/>
            <a:ahLst/>
            <a:cxnLst/>
            <a:rect l="0" t="0" r="0" b="0"/>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4" name="Shape 784"/>
          <p:cNvSpPr/>
          <p:nvPr/>
        </p:nvSpPr>
        <p:spPr>
          <a:xfrm>
            <a:off x="5569064" y="3258910"/>
            <a:ext cx="359492" cy="364279"/>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5" name="Shape 785"/>
          <p:cNvSpPr/>
          <p:nvPr/>
        </p:nvSpPr>
        <p:spPr>
          <a:xfrm>
            <a:off x="258820" y="3831080"/>
            <a:ext cx="409497" cy="398853"/>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6" name="Shape 786"/>
          <p:cNvSpPr/>
          <p:nvPr/>
        </p:nvSpPr>
        <p:spPr>
          <a:xfrm>
            <a:off x="828345" y="3895419"/>
            <a:ext cx="436619" cy="266980"/>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7" name="Shape 787"/>
          <p:cNvSpPr/>
          <p:nvPr/>
        </p:nvSpPr>
        <p:spPr>
          <a:xfrm>
            <a:off x="1518572" y="3803959"/>
            <a:ext cx="256359" cy="437143"/>
          </a:xfrm>
          <a:custGeom>
            <a:avLst/>
            <a:gdLst/>
            <a:ahLst/>
            <a:cxnLst/>
            <a:rect l="0" t="0" r="0" b="0"/>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8" name="Shape 788"/>
          <p:cNvSpPr/>
          <p:nvPr/>
        </p:nvSpPr>
        <p:spPr>
          <a:xfrm>
            <a:off x="2069500" y="3845963"/>
            <a:ext cx="321749" cy="403661"/>
          </a:xfrm>
          <a:custGeom>
            <a:avLst/>
            <a:gdLst/>
            <a:ahLst/>
            <a:cxnLst/>
            <a:rect l="0" t="0" r="0" b="0"/>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89" name="Shape 789"/>
          <p:cNvSpPr/>
          <p:nvPr/>
        </p:nvSpPr>
        <p:spPr>
          <a:xfrm>
            <a:off x="2632643" y="3876821"/>
            <a:ext cx="362159" cy="314821"/>
          </a:xfrm>
          <a:custGeom>
            <a:avLst/>
            <a:gdLst/>
            <a:ahLst/>
            <a:cxnLst/>
            <a:rect l="0" t="0" r="0" b="0"/>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0" name="Shape 790"/>
          <p:cNvSpPr/>
          <p:nvPr/>
        </p:nvSpPr>
        <p:spPr>
          <a:xfrm>
            <a:off x="3218100" y="3848629"/>
            <a:ext cx="363230" cy="363754"/>
          </a:xfrm>
          <a:custGeom>
            <a:avLst/>
            <a:gdLst/>
            <a:ahLst/>
            <a:cxnLst/>
            <a:rect l="0" t="0" r="0" b="0"/>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1" name="Shape 791"/>
          <p:cNvSpPr/>
          <p:nvPr/>
        </p:nvSpPr>
        <p:spPr>
          <a:xfrm>
            <a:off x="3804126" y="3843843"/>
            <a:ext cx="365874" cy="374397"/>
          </a:xfrm>
          <a:custGeom>
            <a:avLst/>
            <a:gdLst/>
            <a:ahLst/>
            <a:cxnLst/>
            <a:rect l="0" t="0" r="0" b="0"/>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2" name="Shape 792"/>
          <p:cNvSpPr/>
          <p:nvPr/>
        </p:nvSpPr>
        <p:spPr>
          <a:xfrm>
            <a:off x="4363533" y="3847558"/>
            <a:ext cx="422260" cy="356848"/>
          </a:xfrm>
          <a:custGeom>
            <a:avLst/>
            <a:gdLst/>
            <a:ahLst/>
            <a:cxnLst/>
            <a:rect l="0" t="0" r="0" b="0"/>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3" name="Shape 793"/>
          <p:cNvSpPr/>
          <p:nvPr/>
        </p:nvSpPr>
        <p:spPr>
          <a:xfrm>
            <a:off x="4969227" y="3840128"/>
            <a:ext cx="384495" cy="379708"/>
          </a:xfrm>
          <a:custGeom>
            <a:avLst/>
            <a:gdLst/>
            <a:ahLst/>
            <a:cxnLst/>
            <a:rect l="0" t="0" r="0" b="0"/>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4" name="Shape 794"/>
          <p:cNvSpPr/>
          <p:nvPr/>
        </p:nvSpPr>
        <p:spPr>
          <a:xfrm>
            <a:off x="5566398" y="3822033"/>
            <a:ext cx="368540" cy="412163"/>
          </a:xfrm>
          <a:custGeom>
            <a:avLst/>
            <a:gdLst/>
            <a:ahLst/>
            <a:cxnLst/>
            <a:rect l="0" t="0" r="0" b="0"/>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5" name="Shape 795"/>
          <p:cNvSpPr/>
          <p:nvPr/>
        </p:nvSpPr>
        <p:spPr>
          <a:xfrm>
            <a:off x="230650" y="4486231"/>
            <a:ext cx="474362" cy="267505"/>
          </a:xfrm>
          <a:custGeom>
            <a:avLst/>
            <a:gdLst/>
            <a:ahLst/>
            <a:cxnLst/>
            <a:rect l="0" t="0" r="0" b="0"/>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6" name="Shape 796"/>
          <p:cNvSpPr/>
          <p:nvPr/>
        </p:nvSpPr>
        <p:spPr>
          <a:xfrm>
            <a:off x="858133" y="4415489"/>
            <a:ext cx="382375" cy="402590"/>
          </a:xfrm>
          <a:custGeom>
            <a:avLst/>
            <a:gdLst/>
            <a:ahLst/>
            <a:cxnLst/>
            <a:rect l="0" t="0" r="0" b="0"/>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7" name="Shape 797"/>
          <p:cNvSpPr/>
          <p:nvPr/>
        </p:nvSpPr>
        <p:spPr>
          <a:xfrm>
            <a:off x="1430849" y="4392629"/>
            <a:ext cx="420643" cy="433952"/>
          </a:xfrm>
          <a:custGeom>
            <a:avLst/>
            <a:gdLst/>
            <a:ahLst/>
            <a:cxnLst/>
            <a:rect l="0" t="0" r="0" b="0"/>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8" name="Shape 798"/>
          <p:cNvSpPr/>
          <p:nvPr/>
        </p:nvSpPr>
        <p:spPr>
          <a:xfrm>
            <a:off x="2039712" y="4429322"/>
            <a:ext cx="371207" cy="375993"/>
          </a:xfrm>
          <a:custGeom>
            <a:avLst/>
            <a:gdLst/>
            <a:ahLst/>
            <a:cxnLst/>
            <a:rect l="0" t="0" r="0" b="0"/>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799" name="Shape 799"/>
          <p:cNvSpPr/>
          <p:nvPr/>
        </p:nvSpPr>
        <p:spPr>
          <a:xfrm>
            <a:off x="2590093" y="4430393"/>
            <a:ext cx="446191" cy="372256"/>
          </a:xfrm>
          <a:custGeom>
            <a:avLst/>
            <a:gdLst/>
            <a:ahLst/>
            <a:cxnLst/>
            <a:rect l="0" t="0" r="0" b="0"/>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0" name="Shape 800"/>
          <p:cNvSpPr/>
          <p:nvPr/>
        </p:nvSpPr>
        <p:spPr>
          <a:xfrm>
            <a:off x="3227673" y="4398486"/>
            <a:ext cx="344085" cy="416403"/>
          </a:xfrm>
          <a:custGeom>
            <a:avLst/>
            <a:gdLst/>
            <a:ahLst/>
            <a:cxnLst/>
            <a:rect l="0" t="0" r="0" b="0"/>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1" name="Shape 801"/>
          <p:cNvSpPr/>
          <p:nvPr/>
        </p:nvSpPr>
        <p:spPr>
          <a:xfrm>
            <a:off x="3742431" y="4393700"/>
            <a:ext cx="494054" cy="448311"/>
          </a:xfrm>
          <a:custGeom>
            <a:avLst/>
            <a:gdLst/>
            <a:ahLst/>
            <a:cxnLst/>
            <a:rect l="0" t="0" r="0" b="0"/>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2" name="Shape 802"/>
          <p:cNvSpPr/>
          <p:nvPr/>
        </p:nvSpPr>
        <p:spPr>
          <a:xfrm>
            <a:off x="4336411" y="4386772"/>
            <a:ext cx="485006" cy="464265"/>
          </a:xfrm>
          <a:custGeom>
            <a:avLst/>
            <a:gdLst/>
            <a:ahLst/>
            <a:cxnLst/>
            <a:rect l="0" t="0" r="0" b="0"/>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3" name="Shape 803"/>
          <p:cNvSpPr/>
          <p:nvPr/>
        </p:nvSpPr>
        <p:spPr>
          <a:xfrm>
            <a:off x="4946346" y="4497923"/>
            <a:ext cx="431308" cy="249955"/>
          </a:xfrm>
          <a:custGeom>
            <a:avLst/>
            <a:gdLst/>
            <a:ahLst/>
            <a:cxnLst/>
            <a:rect l="0" t="0" r="0" b="0"/>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4" name="Shape 804"/>
          <p:cNvSpPr/>
          <p:nvPr/>
        </p:nvSpPr>
        <p:spPr>
          <a:xfrm>
            <a:off x="5591924" y="4452182"/>
            <a:ext cx="321749" cy="353133"/>
          </a:xfrm>
          <a:custGeom>
            <a:avLst/>
            <a:gdLst/>
            <a:ahLst/>
            <a:cxnLst/>
            <a:rect l="0" t="0" r="0" b="0"/>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805" name="Shape 805"/>
          <p:cNvSpPr/>
          <p:nvPr/>
        </p:nvSpPr>
        <p:spPr>
          <a:xfrm>
            <a:off x="6350991" y="1877604"/>
            <a:ext cx="458408" cy="451502"/>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lIns="91425" tIns="91425" rIns="91425" bIns="91425" anchor="ctr" anchorCtr="0">
            <a:noAutofit/>
          </a:bodyPr>
          <a:lstStyle/>
          <a:p>
            <a:pPr lvl="0">
              <a:spcBef>
                <a:spcPts val="0"/>
              </a:spcBef>
              <a:buNone/>
            </a:pPr>
            <a:endParaRPr/>
          </a:p>
        </p:txBody>
      </p:sp>
      <p:sp>
        <p:nvSpPr>
          <p:cNvPr id="806" name="Shape 806"/>
          <p:cNvSpPr/>
          <p:nvPr/>
        </p:nvSpPr>
        <p:spPr>
          <a:xfrm>
            <a:off x="7244611" y="1877594"/>
            <a:ext cx="1104910" cy="1088367"/>
          </a:xfrm>
          <a:custGeom>
            <a:avLst/>
            <a:gdLst/>
            <a:ahLst/>
            <a:cxnLst/>
            <a:rect l="0" t="0" r="0" b="0"/>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9900"/>
          </a:solidFill>
          <a:ln>
            <a:noFill/>
          </a:ln>
        </p:spPr>
        <p:txBody>
          <a:bodyPr lIns="91425" tIns="91425" rIns="91425" bIns="91425" anchor="ctr" anchorCtr="0">
            <a:noAutofit/>
          </a:bodyPr>
          <a:lstStyle/>
          <a:p>
            <a:pPr lvl="0">
              <a:spcBef>
                <a:spcPts val="0"/>
              </a:spcBef>
              <a:buNone/>
            </a:pPr>
            <a:endParaRPr/>
          </a:p>
        </p:txBody>
      </p:sp>
      <p:sp>
        <p:nvSpPr>
          <p:cNvPr id="807" name="Shape 807"/>
          <p:cNvSpPr/>
          <p:nvPr/>
        </p:nvSpPr>
        <p:spPr>
          <a:xfrm>
            <a:off x="6535708" y="2088457"/>
            <a:ext cx="436619" cy="266980"/>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A4C2F4"/>
          </a:solidFill>
          <a:ln>
            <a:noFill/>
          </a:ln>
        </p:spPr>
        <p:txBody>
          <a:bodyPr lIns="91425" tIns="91425" rIns="91425" bIns="91425" anchor="ctr" anchorCtr="0">
            <a:noAutofit/>
          </a:bodyPr>
          <a:lstStyle/>
          <a:p>
            <a:pPr lvl="0">
              <a:spcBef>
                <a:spcPts val="0"/>
              </a:spcBef>
              <a:buNone/>
            </a:pPr>
            <a:endParaRPr/>
          </a:p>
        </p:txBody>
      </p:sp>
      <p:sp>
        <p:nvSpPr>
          <p:cNvPr id="808" name="Shape 808"/>
          <p:cNvSpPr/>
          <p:nvPr/>
        </p:nvSpPr>
        <p:spPr>
          <a:xfrm>
            <a:off x="7689846" y="2385854"/>
            <a:ext cx="1052391" cy="643569"/>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3564999194"/>
      </p:ext>
    </p:extLst>
  </p:cSld>
  <p:clrMapOvr>
    <a:masterClrMapping/>
  </p:clrMapOvr>
  <p:transition spd="slow">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685800" y="2286499"/>
            <a:ext cx="7772400" cy="1159799"/>
          </a:xfrm>
          <a:prstGeom prst="rect">
            <a:avLst/>
          </a:prstGeom>
          <a:noFill/>
          <a:ln>
            <a:noFill/>
          </a:ln>
        </p:spPr>
        <p:txBody>
          <a:bodyPr lIns="91425" tIns="91425" rIns="91425" bIns="91425" anchor="b" anchorCtr="0">
            <a:noAutofit/>
          </a:bodyPr>
          <a:lstStyle/>
          <a:p>
            <a:pPr lvl="0" algn="ctr" rtl="0">
              <a:spcBef>
                <a:spcPts val="0"/>
              </a:spcBef>
              <a:buNone/>
            </a:pPr>
            <a:r>
              <a:rPr lang="en" sz="6000" dirty="0"/>
              <a:t>W</a:t>
            </a:r>
            <a:r>
              <a:rPr lang="en-US" sz="6000" dirty="0"/>
              <a:t>HY QUESTION</a:t>
            </a:r>
            <a:endParaRPr lang="en" sz="6000" dirty="0"/>
          </a:p>
        </p:txBody>
      </p:sp>
      <p:sp>
        <p:nvSpPr>
          <p:cNvPr id="555" name="Shape 555"/>
          <p:cNvSpPr txBox="1">
            <a:spLocks noGrp="1"/>
          </p:cNvSpPr>
          <p:nvPr>
            <p:ph type="subTitle" idx="4294967295"/>
          </p:nvPr>
        </p:nvSpPr>
        <p:spPr>
          <a:xfrm>
            <a:off x="5234516" y="3744526"/>
            <a:ext cx="4464000" cy="784799"/>
          </a:xfrm>
          <a:prstGeom prst="rect">
            <a:avLst/>
          </a:prstGeom>
          <a:noFill/>
          <a:ln>
            <a:noFill/>
          </a:ln>
        </p:spPr>
        <p:txBody>
          <a:bodyPr lIns="91425" tIns="91425" rIns="91425" bIns="91425" anchor="t" anchorCtr="0">
            <a:noAutofit/>
          </a:bodyPr>
          <a:lstStyle/>
          <a:p>
            <a:pPr lvl="0" algn="ctr" rtl="0">
              <a:spcBef>
                <a:spcPts val="0"/>
              </a:spcBef>
              <a:buNone/>
            </a:pPr>
            <a:r>
              <a:rPr lang="en-US" sz="2500" dirty="0" err="1"/>
              <a:t>Trần</a:t>
            </a:r>
            <a:r>
              <a:rPr lang="en-US" sz="2500" dirty="0"/>
              <a:t> </a:t>
            </a:r>
            <a:r>
              <a:rPr lang="en-US" sz="2500" dirty="0" err="1"/>
              <a:t>Thị</a:t>
            </a:r>
            <a:r>
              <a:rPr lang="en-US" sz="2500" dirty="0"/>
              <a:t> Xoan</a:t>
            </a:r>
          </a:p>
          <a:p>
            <a:pPr lvl="0" algn="ctr" rtl="0">
              <a:spcBef>
                <a:spcPts val="0"/>
              </a:spcBef>
              <a:buNone/>
            </a:pPr>
            <a:r>
              <a:rPr lang="en-US" sz="2500" dirty="0"/>
              <a:t>MSSV: 15521038</a:t>
            </a:r>
            <a:endParaRPr lang="en" sz="2500" dirty="0"/>
          </a:p>
        </p:txBody>
      </p:sp>
      <p:sp>
        <p:nvSpPr>
          <p:cNvPr id="556" name="Shape 556"/>
          <p:cNvSpPr/>
          <p:nvPr/>
        </p:nvSpPr>
        <p:spPr>
          <a:xfrm>
            <a:off x="4572753" y="647123"/>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3369356" y="1316755"/>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316768" y="5189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4098884" y="2012730"/>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Tree>
    <p:extLst>
      <p:ext uri="{BB962C8B-B14F-4D97-AF65-F5344CB8AC3E}">
        <p14:creationId xmlns:p14="http://schemas.microsoft.com/office/powerpoint/2010/main" val="3358918675"/>
      </p:ext>
    </p:extLst>
  </p:cSld>
  <p:clrMapOvr>
    <a:masterClrMapping/>
  </p:clrMapOvr>
  <p:transition spd="slow">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4400" dirty="0"/>
              <a:t>Why qu</a:t>
            </a:r>
            <a:r>
              <a:rPr lang="en-US" sz="4400" dirty="0" err="1"/>
              <a:t>estion</a:t>
            </a:r>
            <a:endParaRPr lang="en" sz="4400" dirty="0"/>
          </a:p>
        </p:txBody>
      </p:sp>
      <p:sp>
        <p:nvSpPr>
          <p:cNvPr id="549" name="Shape 549"/>
          <p:cNvSpPr txBox="1">
            <a:spLocks noGrp="1"/>
          </p:cNvSpPr>
          <p:nvPr>
            <p:ph type="body" idx="1"/>
          </p:nvPr>
        </p:nvSpPr>
        <p:spPr>
          <a:xfrm>
            <a:off x="747925" y="1302836"/>
            <a:ext cx="6140399" cy="3610800"/>
          </a:xfrm>
          <a:prstGeom prst="rect">
            <a:avLst/>
          </a:prstGeom>
        </p:spPr>
        <p:txBody>
          <a:bodyPr lIns="91425" tIns="91425" rIns="91425" bIns="91425" anchor="t" anchorCtr="0">
            <a:noAutofit/>
          </a:bodyPr>
          <a:lstStyle/>
          <a:p>
            <a:pPr marL="342900" lvl="0" indent="-342900" rtl="0">
              <a:spcBef>
                <a:spcPts val="0"/>
              </a:spcBef>
              <a:buFontTx/>
              <a:buChar char="-"/>
            </a:pPr>
            <a:r>
              <a:rPr lang="en-US" dirty="0"/>
              <a:t>Cause or reason for something </a:t>
            </a:r>
          </a:p>
          <a:p>
            <a:pPr marL="342900" lvl="0" indent="-342900" rtl="0">
              <a:spcBef>
                <a:spcPts val="0"/>
              </a:spcBef>
              <a:buFontTx/>
              <a:buChar char="-"/>
            </a:pPr>
            <a:r>
              <a:rPr lang="en-US" dirty="0"/>
              <a:t>Often found in the negative form</a:t>
            </a:r>
          </a:p>
          <a:p>
            <a:pPr marL="342900" lvl="0" indent="-342900" rtl="0">
              <a:spcBef>
                <a:spcPts val="0"/>
              </a:spcBef>
              <a:buFontTx/>
              <a:buChar char="-"/>
            </a:pPr>
            <a:r>
              <a:rPr lang="en-US" dirty="0"/>
              <a:t>Answers to these question often include words like “ because, as, since, cause or reason</a:t>
            </a:r>
          </a:p>
          <a:p>
            <a:pPr marL="342900" lvl="0" indent="-342900" rtl="0">
              <a:spcBef>
                <a:spcPts val="0"/>
              </a:spcBef>
              <a:buFontTx/>
              <a:buChar char="-"/>
            </a:pPr>
            <a:r>
              <a:rPr lang="en-US" dirty="0"/>
              <a:t>For questions like “ Why don’t we…?” or “ why shouldn’t we... ? The answers include words like “ idea”, “ suggest”, “ recommend”, “choice”, ”good”, ”better”, “ right” or “wrong”</a:t>
            </a:r>
            <a:endParaRPr dirty="0"/>
          </a:p>
        </p:txBody>
      </p:sp>
    </p:spTree>
    <p:extLst>
      <p:ext uri="{BB962C8B-B14F-4D97-AF65-F5344CB8AC3E}">
        <p14:creationId xmlns:p14="http://schemas.microsoft.com/office/powerpoint/2010/main" val="1478716612"/>
      </p:ext>
    </p:extLst>
  </p:cSld>
  <p:clrMapOvr>
    <a:masterClrMapping/>
  </p:clrMapOvr>
  <p:transition spd="slow">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4400" dirty="0"/>
              <a:t>F</a:t>
            </a:r>
            <a:r>
              <a:rPr lang="en-US" sz="4400" dirty="0"/>
              <a:t>or example</a:t>
            </a:r>
            <a:endParaRPr lang="en" sz="4400" dirty="0"/>
          </a:p>
        </p:txBody>
      </p:sp>
      <p:sp>
        <p:nvSpPr>
          <p:cNvPr id="549" name="Shape 549"/>
          <p:cNvSpPr txBox="1">
            <a:spLocks noGrp="1"/>
          </p:cNvSpPr>
          <p:nvPr>
            <p:ph type="body" idx="1"/>
          </p:nvPr>
        </p:nvSpPr>
        <p:spPr>
          <a:xfrm>
            <a:off x="747926" y="1302837"/>
            <a:ext cx="3710264" cy="525618"/>
          </a:xfrm>
          <a:prstGeom prst="rect">
            <a:avLst/>
          </a:prstGeom>
        </p:spPr>
        <p:txBody>
          <a:bodyPr lIns="91425" tIns="91425" rIns="91425" bIns="91425" anchor="t" anchorCtr="0">
            <a:noAutofit/>
          </a:bodyPr>
          <a:lstStyle/>
          <a:p>
            <a:pPr lvl="0" rtl="0">
              <a:spcBef>
                <a:spcPts val="0"/>
              </a:spcBef>
              <a:buNone/>
            </a:pPr>
            <a:r>
              <a:rPr lang="en-US" dirty="0"/>
              <a:t>1. </a:t>
            </a:r>
          </a:p>
          <a:p>
            <a:pPr lvl="0" rtl="0">
              <a:spcBef>
                <a:spcPts val="0"/>
              </a:spcBef>
              <a:buNone/>
            </a:pPr>
            <a:r>
              <a:rPr lang="en-US" dirty="0"/>
              <a:t>                                        </a:t>
            </a:r>
            <a:endParaRPr dirty="0"/>
          </a:p>
        </p:txBody>
      </p:sp>
      <p:sp>
        <p:nvSpPr>
          <p:cNvPr id="2" name="Oval 1">
            <a:extLst>
              <a:ext uri="{FF2B5EF4-FFF2-40B4-BE49-F238E27FC236}">
                <a16:creationId xmlns:a16="http://schemas.microsoft.com/office/drawing/2014/main" id="{9D879BE5-7F44-4623-A366-E7E851C25128}"/>
              </a:ext>
            </a:extLst>
          </p:cNvPr>
          <p:cNvSpPr/>
          <p:nvPr/>
        </p:nvSpPr>
        <p:spPr>
          <a:xfrm>
            <a:off x="1116419" y="1406329"/>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a:extLst>
              <a:ext uri="{FF2B5EF4-FFF2-40B4-BE49-F238E27FC236}">
                <a16:creationId xmlns:a16="http://schemas.microsoft.com/office/drawing/2014/main" id="{42C5A9B8-9CBA-4515-9489-4AE542B8457F}"/>
              </a:ext>
            </a:extLst>
          </p:cNvPr>
          <p:cNvSpPr/>
          <p:nvPr/>
        </p:nvSpPr>
        <p:spPr>
          <a:xfrm>
            <a:off x="4002371" y="1406329"/>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2" name="Oval 11">
            <a:extLst>
              <a:ext uri="{FF2B5EF4-FFF2-40B4-BE49-F238E27FC236}">
                <a16:creationId xmlns:a16="http://schemas.microsoft.com/office/drawing/2014/main" id="{60A0768F-1012-46C6-8940-91FA07277AB5}"/>
              </a:ext>
            </a:extLst>
          </p:cNvPr>
          <p:cNvSpPr/>
          <p:nvPr/>
        </p:nvSpPr>
        <p:spPr>
          <a:xfrm>
            <a:off x="2559395" y="1406328"/>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8" name="Shape 549">
            <a:extLst>
              <a:ext uri="{FF2B5EF4-FFF2-40B4-BE49-F238E27FC236}">
                <a16:creationId xmlns:a16="http://schemas.microsoft.com/office/drawing/2014/main" id="{1C2AC17B-7D08-4789-A351-C971D5344207}"/>
              </a:ext>
            </a:extLst>
          </p:cNvPr>
          <p:cNvSpPr txBox="1">
            <a:spLocks/>
          </p:cNvSpPr>
          <p:nvPr/>
        </p:nvSpPr>
        <p:spPr>
          <a:xfrm>
            <a:off x="747924" y="3372311"/>
            <a:ext cx="3710265" cy="49406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dirty="0"/>
              <a:t> </a:t>
            </a:r>
          </a:p>
          <a:p>
            <a:pPr>
              <a:buFont typeface="Dosis"/>
              <a:buNone/>
            </a:pPr>
            <a:r>
              <a:rPr lang="en-US" dirty="0"/>
              <a:t> </a:t>
            </a:r>
          </a:p>
          <a:p>
            <a:pPr>
              <a:buFont typeface="Dosis"/>
              <a:buNone/>
            </a:pPr>
            <a:r>
              <a:rPr lang="en-US" dirty="0"/>
              <a:t>                                        </a:t>
            </a:r>
          </a:p>
        </p:txBody>
      </p:sp>
      <p:sp>
        <p:nvSpPr>
          <p:cNvPr id="4" name="TextBox 3">
            <a:extLst>
              <a:ext uri="{FF2B5EF4-FFF2-40B4-BE49-F238E27FC236}">
                <a16:creationId xmlns:a16="http://schemas.microsoft.com/office/drawing/2014/main" id="{0C3218FB-AB3A-49AB-9CAE-331626C7A502}"/>
              </a:ext>
            </a:extLst>
          </p:cNvPr>
          <p:cNvSpPr txBox="1"/>
          <p:nvPr/>
        </p:nvSpPr>
        <p:spPr>
          <a:xfrm>
            <a:off x="824851" y="1937609"/>
            <a:ext cx="1734544" cy="400110"/>
          </a:xfrm>
          <a:prstGeom prst="rect">
            <a:avLst/>
          </a:prstGeom>
          <a:noFill/>
        </p:spPr>
        <p:txBody>
          <a:bodyPr wrap="square" rtlCol="0">
            <a:spAutoFit/>
          </a:bodyPr>
          <a:lstStyle/>
          <a:p>
            <a:r>
              <a:rPr lang="en-US" sz="2000" dirty="0">
                <a:solidFill>
                  <a:schemeClr val="accent1"/>
                </a:solidFill>
              </a:rPr>
              <a:t>Answer: </a:t>
            </a:r>
            <a:r>
              <a:rPr lang="en-US" sz="2000" dirty="0">
                <a:solidFill>
                  <a:srgbClr val="FF0000"/>
                </a:solidFill>
              </a:rPr>
              <a:t>A</a:t>
            </a:r>
          </a:p>
        </p:txBody>
      </p:sp>
      <p:pic>
        <p:nvPicPr>
          <p:cNvPr id="22" name="1_a - Part">
            <a:hlinkClick r:id="" action="ppaction://media"/>
            <a:extLst>
              <a:ext uri="{FF2B5EF4-FFF2-40B4-BE49-F238E27FC236}">
                <a16:creationId xmlns:a16="http://schemas.microsoft.com/office/drawing/2014/main" id="{02C34472-67CD-427F-A20A-CF0F9DFE2C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99664" y="1342535"/>
            <a:ext cx="609600" cy="569285"/>
          </a:xfrm>
          <a:prstGeom prst="rect">
            <a:avLst/>
          </a:prstGeom>
        </p:spPr>
      </p:pic>
      <p:sp>
        <p:nvSpPr>
          <p:cNvPr id="3" name="TextBox 2">
            <a:extLst>
              <a:ext uri="{FF2B5EF4-FFF2-40B4-BE49-F238E27FC236}">
                <a16:creationId xmlns:a16="http://schemas.microsoft.com/office/drawing/2014/main" id="{CF989E71-A7B6-4FA8-A6CB-3391EDFD7164}"/>
              </a:ext>
            </a:extLst>
          </p:cNvPr>
          <p:cNvSpPr txBox="1"/>
          <p:nvPr/>
        </p:nvSpPr>
        <p:spPr>
          <a:xfrm>
            <a:off x="824851" y="2446873"/>
            <a:ext cx="5873724" cy="2015936"/>
          </a:xfrm>
          <a:prstGeom prst="rect">
            <a:avLst/>
          </a:prstGeom>
          <a:noFill/>
        </p:spPr>
        <p:txBody>
          <a:bodyPr wrap="none" rtlCol="0">
            <a:spAutoFit/>
          </a:bodyPr>
          <a:lstStyle/>
          <a:p>
            <a:r>
              <a:rPr lang="en-US" sz="2500" dirty="0">
                <a:solidFill>
                  <a:srgbClr val="FF0000"/>
                </a:solidFill>
              </a:rPr>
              <a:t>Why don’t you </a:t>
            </a:r>
            <a:r>
              <a:rPr lang="en-US" sz="2500" dirty="0"/>
              <a:t>take a day off to prepare </a:t>
            </a:r>
          </a:p>
          <a:p>
            <a:r>
              <a:rPr lang="en-US" sz="2500" dirty="0"/>
              <a:t>for your trip ?</a:t>
            </a:r>
          </a:p>
          <a:p>
            <a:pPr marL="342900" indent="-342900">
              <a:buAutoNum type="alphaUcPeriod"/>
            </a:pPr>
            <a:r>
              <a:rPr lang="en-US" sz="2500" dirty="0"/>
              <a:t>Yes, I </a:t>
            </a:r>
            <a:r>
              <a:rPr lang="en-US" sz="2500" dirty="0">
                <a:solidFill>
                  <a:schemeClr val="tx1"/>
                </a:solidFill>
              </a:rPr>
              <a:t>suppose</a:t>
            </a:r>
            <a:r>
              <a:rPr lang="en-US" sz="2500" dirty="0"/>
              <a:t> I’d </a:t>
            </a:r>
            <a:r>
              <a:rPr lang="en-US" sz="2500" dirty="0">
                <a:solidFill>
                  <a:srgbClr val="FF0000"/>
                </a:solidFill>
              </a:rPr>
              <a:t>better</a:t>
            </a:r>
          </a:p>
          <a:p>
            <a:pPr marL="342900" indent="-342900">
              <a:buAutoNum type="alphaUcPeriod"/>
            </a:pPr>
            <a:r>
              <a:rPr lang="en-US" sz="2500" dirty="0"/>
              <a:t>Yes, I work at a manufacturing plant</a:t>
            </a:r>
          </a:p>
          <a:p>
            <a:pPr marL="342900" indent="-342900">
              <a:buAutoNum type="alphaUcPeriod"/>
            </a:pPr>
            <a:r>
              <a:rPr lang="en-US" sz="2500" dirty="0"/>
              <a:t>He’s just taking off his coat</a:t>
            </a:r>
          </a:p>
        </p:txBody>
      </p:sp>
    </p:spTree>
    <p:extLst>
      <p:ext uri="{BB962C8B-B14F-4D97-AF65-F5344CB8AC3E}">
        <p14:creationId xmlns:p14="http://schemas.microsoft.com/office/powerpoint/2010/main" val="1117227448"/>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2"/>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2348" fill="hold"/>
                                        <p:tgtEl>
                                          <p:spTgt spid="22"/>
                                        </p:tgtEl>
                                      </p:cBhvr>
                                    </p:cmd>
                                  </p:childTnLst>
                                </p:cTn>
                              </p:par>
                            </p:childTnLst>
                          </p:cTn>
                        </p:par>
                      </p:childTnLst>
                    </p:cTn>
                  </p:par>
                </p:childTnLst>
              </p:cTn>
              <p:nextCondLst>
                <p:cond evt="onClick" delay="0">
                  <p:tgtEl>
                    <p:spTgt spid="22"/>
                  </p:tgtEl>
                </p:cond>
              </p:nextCondLst>
            </p:seq>
            <p:audio>
              <p:cMediaNode vol="80000">
                <p:cTn id="20" fill="hold" display="0">
                  <p:stCondLst>
                    <p:cond delay="indefinite"/>
                  </p:stCondLst>
                  <p:endCondLst>
                    <p:cond evt="onStopAudio" delay="0">
                      <p:tgtEl>
                        <p:sldTgt/>
                      </p:tgtEl>
                    </p:cond>
                  </p:endCondLst>
                </p:cTn>
                <p:tgtEl>
                  <p:spTgt spid="22"/>
                </p:tgtEl>
              </p:cMediaNode>
            </p:audio>
          </p:childTnLst>
        </p:cTn>
      </p:par>
    </p:tnLst>
    <p:bldLst>
      <p:bldP spid="4"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Shape 565"/>
          <p:cNvSpPr txBox="1">
            <a:spLocks noGrp="1"/>
          </p:cNvSpPr>
          <p:nvPr>
            <p:ph type="title"/>
          </p:nvPr>
        </p:nvSpPr>
        <p:spPr>
          <a:prstGeom prst="rect">
            <a:avLst/>
          </a:prstGeom>
        </p:spPr>
        <p:txBody>
          <a:bodyPr lIns="91425" tIns="91425" rIns="91425" bIns="91425" anchor="b" anchorCtr="0">
            <a:noAutofit/>
          </a:bodyPr>
          <a:lstStyle/>
          <a:p>
            <a:pPr lvl="0"/>
            <a:r>
              <a:rPr lang="en"/>
              <a:t>Introducing part 2 of the TOIEC</a:t>
            </a:r>
          </a:p>
        </p:txBody>
      </p:sp>
      <p:sp>
        <p:nvSpPr>
          <p:cNvPr id="566" name="Shape 566"/>
          <p:cNvSpPr txBox="1">
            <a:spLocks noGrp="1"/>
          </p:cNvSpPr>
          <p:nvPr>
            <p:ph type="body" idx="1"/>
          </p:nvPr>
        </p:nvSpPr>
        <p:spPr>
          <a:xfrm>
            <a:off x="747925" y="1188493"/>
            <a:ext cx="6508172" cy="3610800"/>
          </a:xfrm>
          <a:prstGeom prst="rect">
            <a:avLst/>
          </a:prstGeom>
        </p:spPr>
        <p:txBody>
          <a:bodyPr lIns="91425" tIns="91425" rIns="91425" bIns="91425" anchor="t" anchorCtr="0">
            <a:noAutofit/>
          </a:bodyPr>
          <a:lstStyle/>
          <a:p>
            <a:pPr>
              <a:buNone/>
            </a:pPr>
            <a:r>
              <a:rPr lang="en-US" sz="1800" b="1"/>
              <a:t>Test-taking Tips</a:t>
            </a:r>
          </a:p>
          <a:p>
            <a:pPr>
              <a:buNone/>
            </a:pPr>
            <a:endParaRPr lang="en-US" sz="1800" b="1"/>
          </a:p>
          <a:p>
            <a:pPr>
              <a:buNone/>
            </a:pPr>
            <a:r>
              <a:rPr lang="en-US"/>
              <a:t>Once you find a possible correct response, do not wait until all the choices are spoken.</a:t>
            </a:r>
          </a:p>
          <a:p>
            <a:pPr>
              <a:buNone/>
            </a:pPr>
            <a:r>
              <a:rPr lang="en-US"/>
              <a:t>Check that there is no problem with tense and/or subject-verb agreement.</a:t>
            </a:r>
          </a:p>
          <a:p>
            <a:pPr>
              <a:buNone/>
            </a:pPr>
            <a:r>
              <a:rPr lang="en-US"/>
              <a:t>Keep in mind that wh-question cannot be answered with yes or no.</a:t>
            </a:r>
          </a:p>
          <a:p>
            <a:pPr>
              <a:buNone/>
            </a:pPr>
            <a:r>
              <a:rPr lang="en-US"/>
              <a:t>When the question begins with a wh-word, be careful not to confuse the word with something else. For example, how might be confused with who or even where.</a:t>
            </a:r>
          </a:p>
          <a:p>
            <a:pPr>
              <a:buNone/>
            </a:pPr>
            <a:endParaRPr lang="en-US" sz="1800" b="1"/>
          </a:p>
        </p:txBody>
      </p:sp>
    </p:spTree>
    <p:extLst>
      <p:ext uri="{BB962C8B-B14F-4D97-AF65-F5344CB8AC3E}">
        <p14:creationId xmlns:p14="http://schemas.microsoft.com/office/powerpoint/2010/main" val="2104704730"/>
      </p:ext>
    </p:extLst>
  </p:cSld>
  <p:clrMapOvr>
    <a:masterClrMapping/>
  </p:clrMapOvr>
  <p:transition spd="slow">
    <p:cu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4400" dirty="0"/>
              <a:t>F</a:t>
            </a:r>
            <a:r>
              <a:rPr lang="en-US" sz="4400" dirty="0"/>
              <a:t>or example</a:t>
            </a:r>
            <a:endParaRPr lang="en" sz="4400" dirty="0"/>
          </a:p>
        </p:txBody>
      </p:sp>
      <p:sp>
        <p:nvSpPr>
          <p:cNvPr id="549" name="Shape 549"/>
          <p:cNvSpPr txBox="1">
            <a:spLocks noGrp="1"/>
          </p:cNvSpPr>
          <p:nvPr>
            <p:ph type="body" idx="1"/>
          </p:nvPr>
        </p:nvSpPr>
        <p:spPr>
          <a:xfrm>
            <a:off x="747926" y="1302837"/>
            <a:ext cx="3710264" cy="525618"/>
          </a:xfrm>
          <a:prstGeom prst="rect">
            <a:avLst/>
          </a:prstGeom>
        </p:spPr>
        <p:txBody>
          <a:bodyPr lIns="91425" tIns="91425" rIns="91425" bIns="91425" anchor="t" anchorCtr="0">
            <a:noAutofit/>
          </a:bodyPr>
          <a:lstStyle/>
          <a:p>
            <a:pPr lvl="0" rtl="0">
              <a:spcBef>
                <a:spcPts val="0"/>
              </a:spcBef>
              <a:buNone/>
            </a:pPr>
            <a:r>
              <a:rPr lang="en-US" dirty="0"/>
              <a:t> </a:t>
            </a:r>
          </a:p>
          <a:p>
            <a:pPr lvl="0" rtl="0">
              <a:spcBef>
                <a:spcPts val="0"/>
              </a:spcBef>
              <a:buNone/>
            </a:pPr>
            <a:r>
              <a:rPr lang="en-US" dirty="0"/>
              <a:t>                                        </a:t>
            </a:r>
            <a:endParaRPr dirty="0"/>
          </a:p>
        </p:txBody>
      </p:sp>
      <p:sp>
        <p:nvSpPr>
          <p:cNvPr id="13" name="Shape 549">
            <a:extLst>
              <a:ext uri="{FF2B5EF4-FFF2-40B4-BE49-F238E27FC236}">
                <a16:creationId xmlns:a16="http://schemas.microsoft.com/office/drawing/2014/main" id="{CC9D1A3C-A1C7-4C25-A436-CEB43D3B3392}"/>
              </a:ext>
            </a:extLst>
          </p:cNvPr>
          <p:cNvSpPr txBox="1">
            <a:spLocks/>
          </p:cNvSpPr>
          <p:nvPr/>
        </p:nvSpPr>
        <p:spPr>
          <a:xfrm>
            <a:off x="747923" y="1255338"/>
            <a:ext cx="3710265" cy="5731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dirty="0"/>
              <a:t>2.</a:t>
            </a:r>
          </a:p>
          <a:p>
            <a:pPr>
              <a:buFont typeface="Dosis"/>
              <a:buNone/>
            </a:pPr>
            <a:r>
              <a:rPr lang="en-US" dirty="0"/>
              <a:t>                                        </a:t>
            </a:r>
          </a:p>
        </p:txBody>
      </p:sp>
      <p:sp>
        <p:nvSpPr>
          <p:cNvPr id="15" name="Oval 14">
            <a:extLst>
              <a:ext uri="{FF2B5EF4-FFF2-40B4-BE49-F238E27FC236}">
                <a16:creationId xmlns:a16="http://schemas.microsoft.com/office/drawing/2014/main" id="{30766BC5-BD5F-458D-A5D1-4E7EE72E043C}"/>
              </a:ext>
            </a:extLst>
          </p:cNvPr>
          <p:cNvSpPr/>
          <p:nvPr/>
        </p:nvSpPr>
        <p:spPr>
          <a:xfrm>
            <a:off x="1241247" y="1345193"/>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6" name="Oval 15">
            <a:extLst>
              <a:ext uri="{FF2B5EF4-FFF2-40B4-BE49-F238E27FC236}">
                <a16:creationId xmlns:a16="http://schemas.microsoft.com/office/drawing/2014/main" id="{C3137F92-8705-4156-99A5-75B66A90F6C6}"/>
              </a:ext>
            </a:extLst>
          </p:cNvPr>
          <p:cNvSpPr/>
          <p:nvPr/>
        </p:nvSpPr>
        <p:spPr>
          <a:xfrm>
            <a:off x="2517835" y="1345192"/>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7" name="Oval 16">
            <a:extLst>
              <a:ext uri="{FF2B5EF4-FFF2-40B4-BE49-F238E27FC236}">
                <a16:creationId xmlns:a16="http://schemas.microsoft.com/office/drawing/2014/main" id="{5E920436-0124-46D0-BA3D-FD79251E604F}"/>
              </a:ext>
            </a:extLst>
          </p:cNvPr>
          <p:cNvSpPr/>
          <p:nvPr/>
        </p:nvSpPr>
        <p:spPr>
          <a:xfrm>
            <a:off x="3920458" y="1368943"/>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8" name="Shape 549">
            <a:extLst>
              <a:ext uri="{FF2B5EF4-FFF2-40B4-BE49-F238E27FC236}">
                <a16:creationId xmlns:a16="http://schemas.microsoft.com/office/drawing/2014/main" id="{1C2AC17B-7D08-4789-A351-C971D5344207}"/>
              </a:ext>
            </a:extLst>
          </p:cNvPr>
          <p:cNvSpPr txBox="1">
            <a:spLocks/>
          </p:cNvSpPr>
          <p:nvPr/>
        </p:nvSpPr>
        <p:spPr>
          <a:xfrm>
            <a:off x="859404" y="2476267"/>
            <a:ext cx="4084736" cy="215952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dirty="0"/>
              <a:t>Why isn’t the seafood restaurant open?</a:t>
            </a:r>
          </a:p>
          <a:p>
            <a:pPr marL="457200" indent="-457200">
              <a:buFont typeface="Dosis"/>
              <a:buAutoNum type="alphaUcPeriod"/>
            </a:pPr>
            <a:r>
              <a:rPr lang="en-US" dirty="0"/>
              <a:t>It closes every Friday</a:t>
            </a:r>
          </a:p>
          <a:p>
            <a:pPr marL="457200" indent="-457200">
              <a:buFont typeface="Dosis"/>
              <a:buAutoNum type="alphaUcPeriod"/>
            </a:pPr>
            <a:r>
              <a:rPr lang="en-US" dirty="0"/>
              <a:t>I can’t see the sign </a:t>
            </a:r>
          </a:p>
          <a:p>
            <a:pPr marL="457200" indent="-457200">
              <a:buFont typeface="Dosis"/>
              <a:buAutoNum type="alphaUcPeriod"/>
            </a:pPr>
            <a:r>
              <a:rPr lang="en-US" dirty="0"/>
              <a:t>The soup is very tasty</a:t>
            </a:r>
          </a:p>
          <a:p>
            <a:pPr>
              <a:buFont typeface="Dosis"/>
              <a:buNone/>
            </a:pPr>
            <a:r>
              <a:rPr lang="en-US" dirty="0"/>
              <a:t> </a:t>
            </a:r>
          </a:p>
          <a:p>
            <a:pPr>
              <a:buFont typeface="Dosis"/>
              <a:buNone/>
            </a:pPr>
            <a:r>
              <a:rPr lang="en-US" dirty="0"/>
              <a:t>                                        </a:t>
            </a:r>
          </a:p>
        </p:txBody>
      </p:sp>
      <p:sp>
        <p:nvSpPr>
          <p:cNvPr id="28" name="TextBox 27">
            <a:extLst>
              <a:ext uri="{FF2B5EF4-FFF2-40B4-BE49-F238E27FC236}">
                <a16:creationId xmlns:a16="http://schemas.microsoft.com/office/drawing/2014/main" id="{0C41A8B6-6B52-42EC-9409-B7C28423C9FC}"/>
              </a:ext>
            </a:extLst>
          </p:cNvPr>
          <p:cNvSpPr txBox="1"/>
          <p:nvPr/>
        </p:nvSpPr>
        <p:spPr>
          <a:xfrm>
            <a:off x="824851" y="1952306"/>
            <a:ext cx="1734544" cy="400110"/>
          </a:xfrm>
          <a:prstGeom prst="rect">
            <a:avLst/>
          </a:prstGeom>
          <a:noFill/>
        </p:spPr>
        <p:txBody>
          <a:bodyPr wrap="square" rtlCol="0">
            <a:spAutoFit/>
          </a:bodyPr>
          <a:lstStyle/>
          <a:p>
            <a:r>
              <a:rPr lang="en-US" sz="2000" dirty="0">
                <a:solidFill>
                  <a:schemeClr val="accent1"/>
                </a:solidFill>
              </a:rPr>
              <a:t>Answer: </a:t>
            </a:r>
            <a:r>
              <a:rPr lang="en-US" sz="2000" dirty="0">
                <a:solidFill>
                  <a:srgbClr val="FF0000"/>
                </a:solidFill>
              </a:rPr>
              <a:t>A</a:t>
            </a:r>
          </a:p>
        </p:txBody>
      </p:sp>
      <p:pic>
        <p:nvPicPr>
          <p:cNvPr id="26" name="2_a - Part">
            <a:hlinkClick r:id="" action="ppaction://media"/>
            <a:extLst>
              <a:ext uri="{FF2B5EF4-FFF2-40B4-BE49-F238E27FC236}">
                <a16:creationId xmlns:a16="http://schemas.microsoft.com/office/drawing/2014/main" id="{BA1ECABF-0A72-415E-8D4D-EE33893BF9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46367" y="1302837"/>
            <a:ext cx="609600" cy="609600"/>
          </a:xfrm>
          <a:prstGeom prst="rect">
            <a:avLst/>
          </a:prstGeom>
        </p:spPr>
      </p:pic>
    </p:spTree>
    <p:extLst>
      <p:ext uri="{BB962C8B-B14F-4D97-AF65-F5344CB8AC3E}">
        <p14:creationId xmlns:p14="http://schemas.microsoft.com/office/powerpoint/2010/main" val="179297861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6"/>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1664" fill="hold"/>
                                        <p:tgtEl>
                                          <p:spTgt spid="26"/>
                                        </p:tgtEl>
                                      </p:cBhvr>
                                    </p:cmd>
                                  </p:childTnLst>
                                </p:cTn>
                              </p:par>
                            </p:childTnLst>
                          </p:cTn>
                        </p:par>
                      </p:childTnLst>
                    </p:cTn>
                  </p:par>
                </p:childTnLst>
              </p:cTn>
              <p:nextCondLst>
                <p:cond evt="onClick" delay="0">
                  <p:tgtEl>
                    <p:spTgt spid="26"/>
                  </p:tgtEl>
                </p:cond>
              </p:nextCondLst>
            </p:seq>
            <p:audio>
              <p:cMediaNode vol="80000">
                <p:cTn id="20" fill="hold" display="0">
                  <p:stCondLst>
                    <p:cond delay="indefinite"/>
                  </p:stCondLst>
                  <p:endCondLst>
                    <p:cond evt="onStopAudio" delay="0">
                      <p:tgtEl>
                        <p:sldTgt/>
                      </p:tgtEl>
                    </p:cond>
                  </p:endCondLst>
                </p:cTn>
                <p:tgtEl>
                  <p:spTgt spid="26"/>
                </p:tgtEl>
              </p:cMediaNode>
            </p:audio>
          </p:childTnLst>
        </p:cTn>
      </p:par>
    </p:tnLst>
    <p:bldLst>
      <p:bldP spid="18" grpId="0"/>
      <p:bldP spid="2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4400" dirty="0"/>
              <a:t>F</a:t>
            </a:r>
            <a:r>
              <a:rPr lang="en-US" sz="4400" dirty="0"/>
              <a:t>or example</a:t>
            </a:r>
            <a:endParaRPr lang="en" sz="4400" dirty="0"/>
          </a:p>
        </p:txBody>
      </p:sp>
      <p:sp>
        <p:nvSpPr>
          <p:cNvPr id="549" name="Shape 549"/>
          <p:cNvSpPr txBox="1">
            <a:spLocks noGrp="1"/>
          </p:cNvSpPr>
          <p:nvPr>
            <p:ph type="body" idx="1"/>
          </p:nvPr>
        </p:nvSpPr>
        <p:spPr>
          <a:xfrm>
            <a:off x="747926" y="1302837"/>
            <a:ext cx="3710264" cy="525618"/>
          </a:xfrm>
          <a:prstGeom prst="rect">
            <a:avLst/>
          </a:prstGeom>
        </p:spPr>
        <p:txBody>
          <a:bodyPr lIns="91425" tIns="91425" rIns="91425" bIns="91425" anchor="t" anchorCtr="0">
            <a:noAutofit/>
          </a:bodyPr>
          <a:lstStyle/>
          <a:p>
            <a:pPr lvl="0" rtl="0">
              <a:spcBef>
                <a:spcPts val="0"/>
              </a:spcBef>
              <a:buNone/>
            </a:pPr>
            <a:r>
              <a:rPr lang="en-US" dirty="0"/>
              <a:t> </a:t>
            </a:r>
          </a:p>
          <a:p>
            <a:pPr lvl="0" rtl="0">
              <a:spcBef>
                <a:spcPts val="0"/>
              </a:spcBef>
              <a:buNone/>
            </a:pPr>
            <a:r>
              <a:rPr lang="en-US" dirty="0"/>
              <a:t>                                        </a:t>
            </a:r>
            <a:endParaRPr dirty="0"/>
          </a:p>
        </p:txBody>
      </p:sp>
      <p:sp>
        <p:nvSpPr>
          <p:cNvPr id="13" name="Shape 549">
            <a:extLst>
              <a:ext uri="{FF2B5EF4-FFF2-40B4-BE49-F238E27FC236}">
                <a16:creationId xmlns:a16="http://schemas.microsoft.com/office/drawing/2014/main" id="{CC9D1A3C-A1C7-4C25-A436-CEB43D3B3392}"/>
              </a:ext>
            </a:extLst>
          </p:cNvPr>
          <p:cNvSpPr txBox="1">
            <a:spLocks/>
          </p:cNvSpPr>
          <p:nvPr/>
        </p:nvSpPr>
        <p:spPr>
          <a:xfrm>
            <a:off x="885360" y="2336212"/>
            <a:ext cx="5865527" cy="219325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dirty="0">
                <a:solidFill>
                  <a:srgbClr val="FF0000"/>
                </a:solidFill>
              </a:rPr>
              <a:t>Why don’t we </a:t>
            </a:r>
            <a:r>
              <a:rPr lang="en-US" dirty="0"/>
              <a:t>prepare the auditorium for the interview?</a:t>
            </a:r>
          </a:p>
          <a:p>
            <a:pPr marL="457200" indent="-457200">
              <a:buFont typeface="Dosis"/>
              <a:buAutoNum type="alphaUcPeriod"/>
            </a:pPr>
            <a:r>
              <a:rPr lang="en-US" dirty="0"/>
              <a:t>It’ll be held in the auditorium</a:t>
            </a:r>
          </a:p>
          <a:p>
            <a:pPr marL="457200" indent="-457200">
              <a:buFont typeface="Dosis"/>
              <a:buAutoNum type="alphaUcPeriod"/>
            </a:pPr>
            <a:r>
              <a:rPr lang="en-US" dirty="0"/>
              <a:t>Because we bought some office furniture</a:t>
            </a:r>
          </a:p>
          <a:p>
            <a:pPr marL="457200" indent="-457200">
              <a:buFont typeface="Dosis"/>
              <a:buAutoNum type="alphaUcPeriod"/>
            </a:pPr>
            <a:r>
              <a:rPr lang="en-US" dirty="0"/>
              <a:t>That’s not a bad </a:t>
            </a:r>
            <a:r>
              <a:rPr lang="en-US" dirty="0">
                <a:solidFill>
                  <a:srgbClr val="FF0000"/>
                </a:solidFill>
              </a:rPr>
              <a:t>idea</a:t>
            </a:r>
          </a:p>
          <a:p>
            <a:pPr>
              <a:buFont typeface="Dosis"/>
              <a:buNone/>
            </a:pPr>
            <a:r>
              <a:rPr lang="en-US" dirty="0"/>
              <a:t>                                        </a:t>
            </a:r>
          </a:p>
        </p:txBody>
      </p:sp>
      <p:sp>
        <p:nvSpPr>
          <p:cNvPr id="18" name="Shape 549">
            <a:extLst>
              <a:ext uri="{FF2B5EF4-FFF2-40B4-BE49-F238E27FC236}">
                <a16:creationId xmlns:a16="http://schemas.microsoft.com/office/drawing/2014/main" id="{1C2AC17B-7D08-4789-A351-C971D5344207}"/>
              </a:ext>
            </a:extLst>
          </p:cNvPr>
          <p:cNvSpPr txBox="1">
            <a:spLocks/>
          </p:cNvSpPr>
          <p:nvPr/>
        </p:nvSpPr>
        <p:spPr>
          <a:xfrm>
            <a:off x="900964" y="1163639"/>
            <a:ext cx="3710265" cy="49406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dirty="0"/>
              <a:t>3. </a:t>
            </a:r>
          </a:p>
          <a:p>
            <a:pPr>
              <a:buFont typeface="Dosis"/>
              <a:buNone/>
            </a:pPr>
            <a:r>
              <a:rPr lang="en-US" dirty="0"/>
              <a:t> </a:t>
            </a:r>
          </a:p>
          <a:p>
            <a:pPr>
              <a:buFont typeface="Dosis"/>
              <a:buNone/>
            </a:pPr>
            <a:r>
              <a:rPr lang="en-US" dirty="0"/>
              <a:t>                                        </a:t>
            </a:r>
          </a:p>
        </p:txBody>
      </p:sp>
      <p:sp>
        <p:nvSpPr>
          <p:cNvPr id="19" name="Oval 18">
            <a:extLst>
              <a:ext uri="{FF2B5EF4-FFF2-40B4-BE49-F238E27FC236}">
                <a16:creationId xmlns:a16="http://schemas.microsoft.com/office/drawing/2014/main" id="{B99641B0-5818-4AEA-8A0C-54672272BC37}"/>
              </a:ext>
            </a:extLst>
          </p:cNvPr>
          <p:cNvSpPr/>
          <p:nvPr/>
        </p:nvSpPr>
        <p:spPr>
          <a:xfrm>
            <a:off x="1418494" y="1231767"/>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0" name="Oval 19">
            <a:extLst>
              <a:ext uri="{FF2B5EF4-FFF2-40B4-BE49-F238E27FC236}">
                <a16:creationId xmlns:a16="http://schemas.microsoft.com/office/drawing/2014/main" id="{44972118-D453-4D02-9144-75914A1639F5}"/>
              </a:ext>
            </a:extLst>
          </p:cNvPr>
          <p:cNvSpPr/>
          <p:nvPr/>
        </p:nvSpPr>
        <p:spPr>
          <a:xfrm>
            <a:off x="2705197" y="1264301"/>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 name="Oval 20">
            <a:extLst>
              <a:ext uri="{FF2B5EF4-FFF2-40B4-BE49-F238E27FC236}">
                <a16:creationId xmlns:a16="http://schemas.microsoft.com/office/drawing/2014/main" id="{03E7239D-D7BF-4853-9ECD-5694F91D4D62}"/>
              </a:ext>
            </a:extLst>
          </p:cNvPr>
          <p:cNvSpPr/>
          <p:nvPr/>
        </p:nvSpPr>
        <p:spPr>
          <a:xfrm>
            <a:off x="4141306" y="1271153"/>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9" name="TextBox 28">
            <a:extLst>
              <a:ext uri="{FF2B5EF4-FFF2-40B4-BE49-F238E27FC236}">
                <a16:creationId xmlns:a16="http://schemas.microsoft.com/office/drawing/2014/main" id="{406890CE-F698-4280-BE20-BCDE464D00FA}"/>
              </a:ext>
            </a:extLst>
          </p:cNvPr>
          <p:cNvSpPr txBox="1"/>
          <p:nvPr/>
        </p:nvSpPr>
        <p:spPr>
          <a:xfrm>
            <a:off x="944626" y="1796904"/>
            <a:ext cx="1734544" cy="400110"/>
          </a:xfrm>
          <a:prstGeom prst="rect">
            <a:avLst/>
          </a:prstGeom>
          <a:noFill/>
        </p:spPr>
        <p:txBody>
          <a:bodyPr wrap="square" rtlCol="0">
            <a:spAutoFit/>
          </a:bodyPr>
          <a:lstStyle/>
          <a:p>
            <a:r>
              <a:rPr lang="en-US" sz="2000" dirty="0">
                <a:solidFill>
                  <a:schemeClr val="accent1"/>
                </a:solidFill>
              </a:rPr>
              <a:t>Answer: </a:t>
            </a:r>
            <a:r>
              <a:rPr lang="en-US" sz="2000" dirty="0">
                <a:solidFill>
                  <a:srgbClr val="FF0000"/>
                </a:solidFill>
              </a:rPr>
              <a:t>C</a:t>
            </a:r>
          </a:p>
        </p:txBody>
      </p:sp>
      <p:pic>
        <p:nvPicPr>
          <p:cNvPr id="30" name="3_c">
            <a:hlinkClick r:id="" action="ppaction://media"/>
            <a:extLst>
              <a:ext uri="{FF2B5EF4-FFF2-40B4-BE49-F238E27FC236}">
                <a16:creationId xmlns:a16="http://schemas.microsoft.com/office/drawing/2014/main" id="{5F2594D8-E2B4-484B-AF7F-07DC8E3571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09284" y="1164997"/>
            <a:ext cx="609600" cy="609600"/>
          </a:xfrm>
          <a:prstGeom prst="rect">
            <a:avLst/>
          </a:prstGeom>
        </p:spPr>
      </p:pic>
    </p:spTree>
    <p:extLst>
      <p:ext uri="{BB962C8B-B14F-4D97-AF65-F5344CB8AC3E}">
        <p14:creationId xmlns:p14="http://schemas.microsoft.com/office/powerpoint/2010/main" val="267951928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0"/>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2956" fill="hold"/>
                                        <p:tgtEl>
                                          <p:spTgt spid="30"/>
                                        </p:tgtEl>
                                      </p:cBhvr>
                                    </p:cmd>
                                  </p:childTnLst>
                                </p:cTn>
                              </p:par>
                            </p:childTnLst>
                          </p:cTn>
                        </p:par>
                      </p:childTnLst>
                    </p:cTn>
                  </p:par>
                </p:childTnLst>
              </p:cTn>
              <p:nextCondLst>
                <p:cond evt="onClick" delay="0">
                  <p:tgtEl>
                    <p:spTgt spid="30"/>
                  </p:tgtEl>
                </p:cond>
              </p:nextCondLst>
            </p:seq>
            <p:audio>
              <p:cMediaNode vol="80000">
                <p:cTn id="20" fill="hold" display="0">
                  <p:stCondLst>
                    <p:cond delay="indefinite"/>
                  </p:stCondLst>
                  <p:endCondLst>
                    <p:cond evt="onStopAudio" delay="0">
                      <p:tgtEl>
                        <p:sldTgt/>
                      </p:tgtEl>
                    </p:cond>
                  </p:endCondLst>
                </p:cTn>
                <p:tgtEl>
                  <p:spTgt spid="30"/>
                </p:tgtEl>
              </p:cMediaNode>
            </p:audio>
          </p:childTnLst>
        </p:cTn>
      </p:par>
    </p:tnLst>
    <p:bldLst>
      <p:bldP spid="13" grpId="0"/>
      <p:bldP spid="2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685800" y="2286499"/>
            <a:ext cx="7772400" cy="1159799"/>
          </a:xfrm>
          <a:prstGeom prst="rect">
            <a:avLst/>
          </a:prstGeom>
          <a:noFill/>
          <a:ln>
            <a:noFill/>
          </a:ln>
        </p:spPr>
        <p:txBody>
          <a:bodyPr lIns="91425" tIns="91425" rIns="91425" bIns="91425" anchor="b" anchorCtr="0">
            <a:noAutofit/>
          </a:bodyPr>
          <a:lstStyle/>
          <a:p>
            <a:pPr lvl="0" algn="ctr" rtl="0">
              <a:spcBef>
                <a:spcPts val="0"/>
              </a:spcBef>
              <a:buNone/>
            </a:pPr>
            <a:r>
              <a:rPr lang="en" sz="6000" dirty="0"/>
              <a:t>H</a:t>
            </a:r>
            <a:r>
              <a:rPr lang="en-US" sz="6000" dirty="0"/>
              <a:t>OW QUESTION</a:t>
            </a:r>
            <a:endParaRPr lang="en" sz="6000" dirty="0"/>
          </a:p>
        </p:txBody>
      </p:sp>
      <p:sp>
        <p:nvSpPr>
          <p:cNvPr id="555" name="Shape 555"/>
          <p:cNvSpPr txBox="1">
            <a:spLocks noGrp="1"/>
          </p:cNvSpPr>
          <p:nvPr>
            <p:ph type="subTitle" idx="4294967295"/>
          </p:nvPr>
        </p:nvSpPr>
        <p:spPr>
          <a:xfrm>
            <a:off x="2339950" y="3411550"/>
            <a:ext cx="4464000" cy="784799"/>
          </a:xfrm>
          <a:prstGeom prst="rect">
            <a:avLst/>
          </a:prstGeom>
          <a:noFill/>
          <a:ln>
            <a:noFill/>
          </a:ln>
        </p:spPr>
        <p:txBody>
          <a:bodyPr lIns="91425" tIns="91425" rIns="91425" bIns="91425" anchor="t" anchorCtr="0">
            <a:noAutofit/>
          </a:bodyPr>
          <a:lstStyle/>
          <a:p>
            <a:pPr lvl="0" algn="ctr" rtl="0">
              <a:spcBef>
                <a:spcPts val="0"/>
              </a:spcBef>
              <a:buNone/>
            </a:pPr>
            <a:endParaRPr lang="en" sz="2000" dirty="0"/>
          </a:p>
        </p:txBody>
      </p:sp>
      <p:sp>
        <p:nvSpPr>
          <p:cNvPr id="556" name="Shape 556"/>
          <p:cNvSpPr/>
          <p:nvPr/>
        </p:nvSpPr>
        <p:spPr>
          <a:xfrm>
            <a:off x="4572753" y="647123"/>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3369356" y="1316755"/>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316768" y="518957"/>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4098884" y="2012730"/>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Tree>
    <p:extLst>
      <p:ext uri="{BB962C8B-B14F-4D97-AF65-F5344CB8AC3E}">
        <p14:creationId xmlns:p14="http://schemas.microsoft.com/office/powerpoint/2010/main" val="708305252"/>
      </p:ext>
    </p:extLst>
  </p:cSld>
  <p:clrMapOvr>
    <a:masterClrMapping/>
  </p:clrMapOvr>
  <p:transition spd="slow">
    <p:cu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4400" dirty="0"/>
              <a:t>H</a:t>
            </a:r>
            <a:r>
              <a:rPr lang="en-US" sz="4400" dirty="0"/>
              <a:t>ow long …?</a:t>
            </a:r>
            <a:endParaRPr lang="en" sz="4400" dirty="0"/>
          </a:p>
        </p:txBody>
      </p:sp>
      <p:sp>
        <p:nvSpPr>
          <p:cNvPr id="549" name="Shape 549"/>
          <p:cNvSpPr txBox="1">
            <a:spLocks noGrp="1"/>
          </p:cNvSpPr>
          <p:nvPr>
            <p:ph type="body" idx="1"/>
          </p:nvPr>
        </p:nvSpPr>
        <p:spPr>
          <a:xfrm>
            <a:off x="747925" y="1302836"/>
            <a:ext cx="7311554" cy="3216001"/>
          </a:xfrm>
          <a:prstGeom prst="rect">
            <a:avLst/>
          </a:prstGeom>
        </p:spPr>
        <p:txBody>
          <a:bodyPr lIns="91425" tIns="91425" rIns="91425" bIns="91425" anchor="t" anchorCtr="0">
            <a:noAutofit/>
          </a:bodyPr>
          <a:lstStyle/>
          <a:p>
            <a:pPr lvl="0">
              <a:buNone/>
            </a:pPr>
            <a:r>
              <a:rPr lang="en-US" dirty="0"/>
              <a:t> ‘How long' usually refers to </a:t>
            </a:r>
          </a:p>
          <a:p>
            <a:pPr lvl="0">
              <a:buNone/>
            </a:pPr>
            <a:r>
              <a:rPr lang="en-US" dirty="0"/>
              <a:t> + an amount or period of time </a:t>
            </a:r>
          </a:p>
          <a:p>
            <a:pPr lvl="0">
              <a:buNone/>
            </a:pPr>
            <a:r>
              <a:rPr lang="en-US" dirty="0"/>
              <a:t> EX: How long have you lived in Islamabad?\</a:t>
            </a:r>
          </a:p>
          <a:p>
            <a:pPr lvl="0">
              <a:buNone/>
            </a:pPr>
            <a:r>
              <a:rPr lang="en-US" dirty="0"/>
              <a:t> + a measurement</a:t>
            </a:r>
          </a:p>
          <a:p>
            <a:pPr lvl="0">
              <a:buNone/>
            </a:pPr>
            <a:r>
              <a:rPr lang="en-US" dirty="0"/>
              <a:t>    EX: How long is that table?</a:t>
            </a:r>
          </a:p>
          <a:p>
            <a:pPr lvl="0">
              <a:buNone/>
            </a:pPr>
            <a:r>
              <a:rPr lang="en-US" dirty="0"/>
              <a:t>     </a:t>
            </a:r>
          </a:p>
        </p:txBody>
      </p:sp>
    </p:spTree>
    <p:extLst>
      <p:ext uri="{BB962C8B-B14F-4D97-AF65-F5344CB8AC3E}">
        <p14:creationId xmlns:p14="http://schemas.microsoft.com/office/powerpoint/2010/main" val="3762117980"/>
      </p:ext>
    </p:extLst>
  </p:cSld>
  <p:clrMapOvr>
    <a:masterClrMapping/>
  </p:clrMapOvr>
  <p:transition spd="slow">
    <p:cut/>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4400" dirty="0"/>
              <a:t>H</a:t>
            </a:r>
            <a:r>
              <a:rPr lang="en-US" sz="4400" dirty="0"/>
              <a:t>ow long …?</a:t>
            </a:r>
            <a:endParaRPr lang="en" sz="4400" dirty="0"/>
          </a:p>
        </p:txBody>
      </p:sp>
      <p:sp>
        <p:nvSpPr>
          <p:cNvPr id="549" name="Shape 549"/>
          <p:cNvSpPr txBox="1">
            <a:spLocks noGrp="1"/>
          </p:cNvSpPr>
          <p:nvPr>
            <p:ph type="body" idx="1"/>
          </p:nvPr>
        </p:nvSpPr>
        <p:spPr>
          <a:xfrm>
            <a:off x="747925" y="1302836"/>
            <a:ext cx="7311554" cy="3216001"/>
          </a:xfrm>
          <a:prstGeom prst="rect">
            <a:avLst/>
          </a:prstGeom>
        </p:spPr>
        <p:txBody>
          <a:bodyPr lIns="91425" tIns="91425" rIns="91425" bIns="91425" anchor="t" anchorCtr="0">
            <a:noAutofit/>
          </a:bodyPr>
          <a:lstStyle/>
          <a:p>
            <a:pPr lvl="0">
              <a:buNone/>
            </a:pPr>
            <a:r>
              <a:rPr lang="en-US" dirty="0"/>
              <a:t> </a:t>
            </a:r>
            <a:r>
              <a:rPr lang="en-US" sz="3000" dirty="0"/>
              <a:t>How long usually refers to </a:t>
            </a:r>
          </a:p>
          <a:p>
            <a:pPr lvl="0">
              <a:buNone/>
            </a:pPr>
            <a:r>
              <a:rPr lang="en-US" dirty="0"/>
              <a:t> - An amount or period of time </a:t>
            </a:r>
          </a:p>
          <a:p>
            <a:pPr lvl="0">
              <a:buNone/>
            </a:pPr>
            <a:r>
              <a:rPr lang="en-US" dirty="0"/>
              <a:t> EX: How long have you lived in Islamabad?\</a:t>
            </a:r>
          </a:p>
          <a:p>
            <a:pPr lvl="0">
              <a:buNone/>
            </a:pPr>
            <a:r>
              <a:rPr lang="en-US" dirty="0"/>
              <a:t> -  A measurement</a:t>
            </a:r>
          </a:p>
          <a:p>
            <a:pPr lvl="0">
              <a:buNone/>
            </a:pPr>
            <a:r>
              <a:rPr lang="en-US" dirty="0"/>
              <a:t>    EX: How long is that table?</a:t>
            </a:r>
          </a:p>
          <a:p>
            <a:pPr>
              <a:buNone/>
            </a:pPr>
            <a:r>
              <a:rPr lang="en-US" dirty="0"/>
              <a:t>  So the answers to these question often include words like for, since or from … to/until with specific time</a:t>
            </a:r>
          </a:p>
          <a:p>
            <a:pPr lvl="0">
              <a:buNone/>
            </a:pPr>
            <a:endParaRPr lang="en-US" dirty="0"/>
          </a:p>
        </p:txBody>
      </p:sp>
    </p:spTree>
    <p:extLst>
      <p:ext uri="{BB962C8B-B14F-4D97-AF65-F5344CB8AC3E}">
        <p14:creationId xmlns:p14="http://schemas.microsoft.com/office/powerpoint/2010/main" val="2091186854"/>
      </p:ext>
    </p:extLst>
  </p:cSld>
  <p:clrMapOvr>
    <a:masterClrMapping/>
  </p:clrMapOvr>
  <p:transition spd="slow">
    <p:cut/>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80" name="Shape 580"/>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rtl="0">
              <a:spcBef>
                <a:spcPts val="0"/>
              </a:spcBef>
              <a:buNone/>
            </a:pPr>
            <a:r>
              <a:rPr lang="en-US" sz="4400" dirty="0"/>
              <a:t>How ...?</a:t>
            </a:r>
            <a:endParaRPr lang="en" sz="4400" dirty="0"/>
          </a:p>
        </p:txBody>
      </p:sp>
      <p:sp>
        <p:nvSpPr>
          <p:cNvPr id="581" name="Shape 581"/>
          <p:cNvSpPr txBox="1">
            <a:spLocks noGrp="1"/>
          </p:cNvSpPr>
          <p:nvPr>
            <p:ph type="body" idx="1"/>
          </p:nvPr>
        </p:nvSpPr>
        <p:spPr>
          <a:xfrm>
            <a:off x="747925" y="1213137"/>
            <a:ext cx="6140399" cy="3369496"/>
          </a:xfrm>
          <a:prstGeom prst="rect">
            <a:avLst/>
          </a:prstGeom>
        </p:spPr>
        <p:txBody>
          <a:bodyPr lIns="91425" tIns="91425" rIns="91425" bIns="91425" anchor="t" anchorCtr="0">
            <a:noAutofit/>
          </a:bodyPr>
          <a:lstStyle/>
          <a:p>
            <a:pPr lvl="0">
              <a:buNone/>
            </a:pPr>
            <a:r>
              <a:rPr lang="en-US" dirty="0"/>
              <a:t>How …? =&gt; By</a:t>
            </a:r>
          </a:p>
          <a:p>
            <a:pPr marL="342900" lvl="0" indent="-342900">
              <a:buFontTx/>
              <a:buChar char="-"/>
            </a:pPr>
            <a:r>
              <a:rPr lang="en-US" dirty="0"/>
              <a:t>How often …? =&gt; refers to frequency</a:t>
            </a:r>
          </a:p>
          <a:p>
            <a:pPr marL="342900" lvl="0" indent="-342900">
              <a:buFontTx/>
              <a:buChar char="-"/>
            </a:pPr>
            <a:r>
              <a:rPr lang="en-US" dirty="0"/>
              <a:t>How much / how many :  refers to a </a:t>
            </a:r>
            <a:r>
              <a:rPr lang="en-US" dirty="0" err="1"/>
              <a:t>quanity</a:t>
            </a:r>
            <a:r>
              <a:rPr lang="en-US" dirty="0"/>
              <a:t> </a:t>
            </a:r>
          </a:p>
          <a:p>
            <a:pPr marL="342900" lvl="0" indent="-342900">
              <a:buFontTx/>
              <a:buChar char="-"/>
            </a:pPr>
            <a:r>
              <a:rPr lang="en-US" dirty="0"/>
              <a:t>For questions like “ How about …?”  The answers include words like “ idea”, “ suggest”, “ recommend”, “choice”, ”good”, ”better”, “ right” or “wrong”</a:t>
            </a:r>
          </a:p>
          <a:p>
            <a:pPr lvl="0">
              <a:buNone/>
            </a:pPr>
            <a:r>
              <a:rPr lang="en" dirty="0"/>
              <a:t> - </a:t>
            </a:r>
            <a:r>
              <a:rPr lang="en-US" dirty="0"/>
              <a:t>How far –  refers to distance</a:t>
            </a:r>
            <a:endParaRPr lang="en" dirty="0"/>
          </a:p>
        </p:txBody>
      </p:sp>
    </p:spTree>
    <p:extLst>
      <p:ext uri="{BB962C8B-B14F-4D97-AF65-F5344CB8AC3E}">
        <p14:creationId xmlns:p14="http://schemas.microsoft.com/office/powerpoint/2010/main" val="4227339712"/>
      </p:ext>
    </p:extLst>
  </p:cSld>
  <p:clrMapOvr>
    <a:masterClrMapping/>
  </p:clrMapOvr>
  <p:transition spd="slow">
    <p:cut/>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4400" dirty="0"/>
              <a:t>F</a:t>
            </a:r>
            <a:r>
              <a:rPr lang="en-US" sz="4400" dirty="0"/>
              <a:t>or example</a:t>
            </a:r>
            <a:endParaRPr lang="en" sz="4400" dirty="0"/>
          </a:p>
        </p:txBody>
      </p:sp>
      <p:sp>
        <p:nvSpPr>
          <p:cNvPr id="549" name="Shape 549"/>
          <p:cNvSpPr txBox="1">
            <a:spLocks noGrp="1"/>
          </p:cNvSpPr>
          <p:nvPr>
            <p:ph type="body" idx="1"/>
          </p:nvPr>
        </p:nvSpPr>
        <p:spPr>
          <a:xfrm>
            <a:off x="747926" y="1302837"/>
            <a:ext cx="3710264" cy="525618"/>
          </a:xfrm>
          <a:prstGeom prst="rect">
            <a:avLst/>
          </a:prstGeom>
        </p:spPr>
        <p:txBody>
          <a:bodyPr lIns="91425" tIns="91425" rIns="91425" bIns="91425" anchor="t" anchorCtr="0">
            <a:noAutofit/>
          </a:bodyPr>
          <a:lstStyle/>
          <a:p>
            <a:pPr lvl="0" rtl="0">
              <a:spcBef>
                <a:spcPts val="0"/>
              </a:spcBef>
              <a:buNone/>
            </a:pPr>
            <a:r>
              <a:rPr lang="en-US" dirty="0"/>
              <a:t>1. </a:t>
            </a:r>
          </a:p>
          <a:p>
            <a:pPr lvl="0" rtl="0">
              <a:spcBef>
                <a:spcPts val="0"/>
              </a:spcBef>
              <a:buNone/>
            </a:pPr>
            <a:r>
              <a:rPr lang="en-US" dirty="0"/>
              <a:t>                                        </a:t>
            </a:r>
            <a:endParaRPr dirty="0"/>
          </a:p>
        </p:txBody>
      </p:sp>
      <p:sp>
        <p:nvSpPr>
          <p:cNvPr id="2" name="Oval 1">
            <a:extLst>
              <a:ext uri="{FF2B5EF4-FFF2-40B4-BE49-F238E27FC236}">
                <a16:creationId xmlns:a16="http://schemas.microsoft.com/office/drawing/2014/main" id="{9D879BE5-7F44-4623-A366-E7E851C25128}"/>
              </a:ext>
            </a:extLst>
          </p:cNvPr>
          <p:cNvSpPr/>
          <p:nvPr/>
        </p:nvSpPr>
        <p:spPr>
          <a:xfrm>
            <a:off x="1116419" y="1406329"/>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a:extLst>
              <a:ext uri="{FF2B5EF4-FFF2-40B4-BE49-F238E27FC236}">
                <a16:creationId xmlns:a16="http://schemas.microsoft.com/office/drawing/2014/main" id="{42C5A9B8-9CBA-4515-9489-4AE542B8457F}"/>
              </a:ext>
            </a:extLst>
          </p:cNvPr>
          <p:cNvSpPr/>
          <p:nvPr/>
        </p:nvSpPr>
        <p:spPr>
          <a:xfrm>
            <a:off x="4002371" y="1406329"/>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2" name="Oval 11">
            <a:extLst>
              <a:ext uri="{FF2B5EF4-FFF2-40B4-BE49-F238E27FC236}">
                <a16:creationId xmlns:a16="http://schemas.microsoft.com/office/drawing/2014/main" id="{60A0768F-1012-46C6-8940-91FA07277AB5}"/>
              </a:ext>
            </a:extLst>
          </p:cNvPr>
          <p:cNvSpPr/>
          <p:nvPr/>
        </p:nvSpPr>
        <p:spPr>
          <a:xfrm>
            <a:off x="2559395" y="1406328"/>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8" name="Shape 549">
            <a:extLst>
              <a:ext uri="{FF2B5EF4-FFF2-40B4-BE49-F238E27FC236}">
                <a16:creationId xmlns:a16="http://schemas.microsoft.com/office/drawing/2014/main" id="{1C2AC17B-7D08-4789-A351-C971D5344207}"/>
              </a:ext>
            </a:extLst>
          </p:cNvPr>
          <p:cNvSpPr txBox="1">
            <a:spLocks/>
          </p:cNvSpPr>
          <p:nvPr/>
        </p:nvSpPr>
        <p:spPr>
          <a:xfrm>
            <a:off x="822932" y="2337719"/>
            <a:ext cx="5429012" cy="203226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dirty="0">
                <a:solidFill>
                  <a:srgbClr val="FF0000"/>
                </a:solidFill>
              </a:rPr>
              <a:t>How often </a:t>
            </a:r>
            <a:r>
              <a:rPr lang="en-US" dirty="0"/>
              <a:t>do you visit the manufacturing plant ?</a:t>
            </a:r>
          </a:p>
          <a:p>
            <a:pPr marL="457200" indent="-457200">
              <a:buFont typeface="Dosis"/>
              <a:buAutoNum type="alphaLcPeriod"/>
            </a:pPr>
            <a:r>
              <a:rPr lang="en-US" dirty="0"/>
              <a:t>Every </a:t>
            </a:r>
            <a:r>
              <a:rPr lang="en-US" dirty="0">
                <a:solidFill>
                  <a:srgbClr val="FF0000"/>
                </a:solidFill>
              </a:rPr>
              <a:t>two weeks</a:t>
            </a:r>
          </a:p>
          <a:p>
            <a:pPr marL="457200" indent="-457200">
              <a:buFont typeface="Dosis"/>
              <a:buAutoNum type="alphaLcPeriod"/>
            </a:pPr>
            <a:r>
              <a:rPr lang="en-US" dirty="0"/>
              <a:t>For an hour</a:t>
            </a:r>
          </a:p>
          <a:p>
            <a:pPr marL="457200" indent="-457200">
              <a:buFont typeface="Dosis"/>
              <a:buAutoNum type="alphaLcPeriod"/>
            </a:pPr>
            <a:r>
              <a:rPr lang="en-US" dirty="0"/>
              <a:t>He’s staying with a friend</a:t>
            </a:r>
          </a:p>
          <a:p>
            <a:pPr>
              <a:buFont typeface="Dosis"/>
              <a:buNone/>
            </a:pPr>
            <a:r>
              <a:rPr lang="en-US" dirty="0"/>
              <a:t> </a:t>
            </a:r>
          </a:p>
          <a:p>
            <a:pPr>
              <a:buFont typeface="Dosis"/>
              <a:buNone/>
            </a:pPr>
            <a:r>
              <a:rPr lang="en-US" dirty="0"/>
              <a:t>                                        </a:t>
            </a:r>
          </a:p>
        </p:txBody>
      </p:sp>
      <p:sp>
        <p:nvSpPr>
          <p:cNvPr id="4" name="TextBox 3">
            <a:extLst>
              <a:ext uri="{FF2B5EF4-FFF2-40B4-BE49-F238E27FC236}">
                <a16:creationId xmlns:a16="http://schemas.microsoft.com/office/drawing/2014/main" id="{0C3218FB-AB3A-49AB-9CAE-331626C7A502}"/>
              </a:ext>
            </a:extLst>
          </p:cNvPr>
          <p:cNvSpPr txBox="1"/>
          <p:nvPr/>
        </p:nvSpPr>
        <p:spPr>
          <a:xfrm>
            <a:off x="824851" y="1937609"/>
            <a:ext cx="1734544" cy="400110"/>
          </a:xfrm>
          <a:prstGeom prst="rect">
            <a:avLst/>
          </a:prstGeom>
          <a:noFill/>
        </p:spPr>
        <p:txBody>
          <a:bodyPr wrap="square" rtlCol="0">
            <a:spAutoFit/>
          </a:bodyPr>
          <a:lstStyle/>
          <a:p>
            <a:r>
              <a:rPr lang="en-US" sz="2000" dirty="0">
                <a:solidFill>
                  <a:schemeClr val="accent1"/>
                </a:solidFill>
              </a:rPr>
              <a:t>Answer: </a:t>
            </a:r>
            <a:r>
              <a:rPr lang="en-US" sz="2000" dirty="0">
                <a:solidFill>
                  <a:srgbClr val="FF0000"/>
                </a:solidFill>
              </a:rPr>
              <a:t>A</a:t>
            </a:r>
          </a:p>
        </p:txBody>
      </p:sp>
      <p:pic>
        <p:nvPicPr>
          <p:cNvPr id="3" name="1_AA">
            <a:hlinkClick r:id="" action="ppaction://media"/>
            <a:extLst>
              <a:ext uri="{FF2B5EF4-FFF2-40B4-BE49-F238E27FC236}">
                <a16:creationId xmlns:a16="http://schemas.microsoft.com/office/drawing/2014/main" id="{F0FCB7ED-3200-4F78-84FF-3D3781BC05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85853" y="1260846"/>
            <a:ext cx="609600" cy="609600"/>
          </a:xfrm>
          <a:prstGeom prst="rect">
            <a:avLst/>
          </a:prstGeom>
        </p:spPr>
      </p:pic>
    </p:spTree>
    <p:extLst>
      <p:ext uri="{BB962C8B-B14F-4D97-AF65-F5344CB8AC3E}">
        <p14:creationId xmlns:p14="http://schemas.microsoft.com/office/powerpoint/2010/main" val="322106259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0866" fill="hold"/>
                                        <p:tgtEl>
                                          <p:spTgt spid="3"/>
                                        </p:tgtEl>
                                      </p:cBhvr>
                                    </p:cmd>
                                  </p:childTnLst>
                                </p:cTn>
                              </p:par>
                            </p:childTnLst>
                          </p:cTn>
                        </p:par>
                      </p:childTnLst>
                    </p:cTn>
                  </p:par>
                </p:childTnLst>
              </p:cTn>
              <p:nextCondLst>
                <p:cond evt="onClick" delay="0">
                  <p:tgtEl>
                    <p:spTgt spid="3"/>
                  </p:tgtEl>
                </p:cond>
              </p:nextCondLst>
            </p:seq>
            <p:audio>
              <p:cMediaNode vol="80000">
                <p:cTn id="20" fill="hold" display="0">
                  <p:stCondLst>
                    <p:cond delay="indefinite"/>
                  </p:stCondLst>
                  <p:endCondLst>
                    <p:cond evt="onStopAudio" delay="0">
                      <p:tgtEl>
                        <p:sldTgt/>
                      </p:tgtEl>
                    </p:cond>
                  </p:endCondLst>
                </p:cTn>
                <p:tgtEl>
                  <p:spTgt spid="3"/>
                </p:tgtEl>
              </p:cMediaNode>
            </p:audio>
          </p:childTnLst>
        </p:cTn>
      </p:par>
    </p:tnLst>
    <p:bldLst>
      <p:bldP spid="18" grpId="0"/>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4400" dirty="0"/>
              <a:t>F</a:t>
            </a:r>
            <a:r>
              <a:rPr lang="en-US" sz="4400" dirty="0"/>
              <a:t>or example</a:t>
            </a:r>
            <a:endParaRPr lang="en" sz="4400" dirty="0"/>
          </a:p>
        </p:txBody>
      </p:sp>
      <p:sp>
        <p:nvSpPr>
          <p:cNvPr id="549" name="Shape 549"/>
          <p:cNvSpPr txBox="1">
            <a:spLocks noGrp="1"/>
          </p:cNvSpPr>
          <p:nvPr>
            <p:ph type="body" idx="1"/>
          </p:nvPr>
        </p:nvSpPr>
        <p:spPr>
          <a:xfrm>
            <a:off x="747926" y="1302837"/>
            <a:ext cx="3710264" cy="525618"/>
          </a:xfrm>
          <a:prstGeom prst="rect">
            <a:avLst/>
          </a:prstGeom>
        </p:spPr>
        <p:txBody>
          <a:bodyPr lIns="91425" tIns="91425" rIns="91425" bIns="91425" anchor="t" anchorCtr="0">
            <a:noAutofit/>
          </a:bodyPr>
          <a:lstStyle/>
          <a:p>
            <a:pPr lvl="0" rtl="0">
              <a:spcBef>
                <a:spcPts val="0"/>
              </a:spcBef>
              <a:buNone/>
            </a:pPr>
            <a:endParaRPr lang="en-US" dirty="0"/>
          </a:p>
          <a:p>
            <a:pPr lvl="0" rtl="0">
              <a:spcBef>
                <a:spcPts val="0"/>
              </a:spcBef>
              <a:buNone/>
            </a:pPr>
            <a:r>
              <a:rPr lang="en-US" dirty="0"/>
              <a:t>                                        </a:t>
            </a:r>
            <a:endParaRPr dirty="0"/>
          </a:p>
        </p:txBody>
      </p:sp>
      <p:sp>
        <p:nvSpPr>
          <p:cNvPr id="13" name="Shape 549">
            <a:extLst>
              <a:ext uri="{FF2B5EF4-FFF2-40B4-BE49-F238E27FC236}">
                <a16:creationId xmlns:a16="http://schemas.microsoft.com/office/drawing/2014/main" id="{CC9D1A3C-A1C7-4C25-A436-CEB43D3B3392}"/>
              </a:ext>
            </a:extLst>
          </p:cNvPr>
          <p:cNvSpPr txBox="1">
            <a:spLocks/>
          </p:cNvSpPr>
          <p:nvPr/>
        </p:nvSpPr>
        <p:spPr>
          <a:xfrm>
            <a:off x="809681" y="1178986"/>
            <a:ext cx="3710265" cy="57311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dirty="0"/>
              <a:t>2.</a:t>
            </a:r>
          </a:p>
          <a:p>
            <a:pPr>
              <a:buFont typeface="Dosis"/>
              <a:buNone/>
            </a:pPr>
            <a:r>
              <a:rPr lang="en-US" dirty="0"/>
              <a:t>                                        </a:t>
            </a:r>
          </a:p>
        </p:txBody>
      </p:sp>
      <p:sp>
        <p:nvSpPr>
          <p:cNvPr id="15" name="Oval 14">
            <a:extLst>
              <a:ext uri="{FF2B5EF4-FFF2-40B4-BE49-F238E27FC236}">
                <a16:creationId xmlns:a16="http://schemas.microsoft.com/office/drawing/2014/main" id="{30766BC5-BD5F-458D-A5D1-4E7EE72E043C}"/>
              </a:ext>
            </a:extLst>
          </p:cNvPr>
          <p:cNvSpPr/>
          <p:nvPr/>
        </p:nvSpPr>
        <p:spPr>
          <a:xfrm>
            <a:off x="1283549" y="1327587"/>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6" name="Oval 15">
            <a:extLst>
              <a:ext uri="{FF2B5EF4-FFF2-40B4-BE49-F238E27FC236}">
                <a16:creationId xmlns:a16="http://schemas.microsoft.com/office/drawing/2014/main" id="{C3137F92-8705-4156-99A5-75B66A90F6C6}"/>
              </a:ext>
            </a:extLst>
          </p:cNvPr>
          <p:cNvSpPr/>
          <p:nvPr/>
        </p:nvSpPr>
        <p:spPr>
          <a:xfrm>
            <a:off x="2578387" y="1358698"/>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7" name="Oval 16">
            <a:extLst>
              <a:ext uri="{FF2B5EF4-FFF2-40B4-BE49-F238E27FC236}">
                <a16:creationId xmlns:a16="http://schemas.microsoft.com/office/drawing/2014/main" id="{5E920436-0124-46D0-BA3D-FD79251E604F}"/>
              </a:ext>
            </a:extLst>
          </p:cNvPr>
          <p:cNvSpPr/>
          <p:nvPr/>
        </p:nvSpPr>
        <p:spPr>
          <a:xfrm>
            <a:off x="4042732" y="1353035"/>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8" name="Shape 549">
            <a:extLst>
              <a:ext uri="{FF2B5EF4-FFF2-40B4-BE49-F238E27FC236}">
                <a16:creationId xmlns:a16="http://schemas.microsoft.com/office/drawing/2014/main" id="{1C2AC17B-7D08-4789-A351-C971D5344207}"/>
              </a:ext>
            </a:extLst>
          </p:cNvPr>
          <p:cNvSpPr txBox="1">
            <a:spLocks/>
          </p:cNvSpPr>
          <p:nvPr/>
        </p:nvSpPr>
        <p:spPr>
          <a:xfrm>
            <a:off x="809681" y="2546071"/>
            <a:ext cx="5002196" cy="20897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dirty="0"/>
              <a:t> </a:t>
            </a:r>
            <a:r>
              <a:rPr lang="en-US" dirty="0">
                <a:solidFill>
                  <a:srgbClr val="FF0000"/>
                </a:solidFill>
              </a:rPr>
              <a:t>How about </a:t>
            </a:r>
            <a:r>
              <a:rPr lang="en-US" dirty="0"/>
              <a:t>sending the samples this afternoon?</a:t>
            </a:r>
          </a:p>
          <a:p>
            <a:pPr marL="457200" indent="-457200">
              <a:buFont typeface="Dosis"/>
              <a:buAutoNum type="alphaLcPeriod"/>
            </a:pPr>
            <a:r>
              <a:rPr lang="en-US" dirty="0"/>
              <a:t>No, by train.</a:t>
            </a:r>
          </a:p>
          <a:p>
            <a:pPr marL="457200" indent="-457200">
              <a:buFont typeface="Dosis"/>
              <a:buAutoNum type="alphaLcPeriod"/>
            </a:pPr>
            <a:r>
              <a:rPr lang="en-US" dirty="0"/>
              <a:t>It’s a new model.</a:t>
            </a:r>
          </a:p>
          <a:p>
            <a:pPr marL="457200" indent="-457200">
              <a:buFont typeface="Dosis"/>
              <a:buAutoNum type="alphaLcPeriod"/>
            </a:pPr>
            <a:r>
              <a:rPr lang="en-US" dirty="0"/>
              <a:t>Sounds like a good </a:t>
            </a:r>
            <a:r>
              <a:rPr lang="en-US" dirty="0">
                <a:solidFill>
                  <a:srgbClr val="FF0000"/>
                </a:solidFill>
              </a:rPr>
              <a:t>idea.</a:t>
            </a:r>
          </a:p>
          <a:p>
            <a:pPr>
              <a:buFont typeface="Dosis"/>
              <a:buNone/>
            </a:pPr>
            <a:r>
              <a:rPr lang="en-US" dirty="0"/>
              <a:t>                                        </a:t>
            </a:r>
          </a:p>
        </p:txBody>
      </p:sp>
      <p:sp>
        <p:nvSpPr>
          <p:cNvPr id="28" name="TextBox 27">
            <a:extLst>
              <a:ext uri="{FF2B5EF4-FFF2-40B4-BE49-F238E27FC236}">
                <a16:creationId xmlns:a16="http://schemas.microsoft.com/office/drawing/2014/main" id="{0C41A8B6-6B52-42EC-9409-B7C28423C9FC}"/>
              </a:ext>
            </a:extLst>
          </p:cNvPr>
          <p:cNvSpPr txBox="1"/>
          <p:nvPr/>
        </p:nvSpPr>
        <p:spPr>
          <a:xfrm>
            <a:off x="930269" y="1987208"/>
            <a:ext cx="1734544" cy="400110"/>
          </a:xfrm>
          <a:prstGeom prst="rect">
            <a:avLst/>
          </a:prstGeom>
          <a:noFill/>
        </p:spPr>
        <p:txBody>
          <a:bodyPr wrap="square" rtlCol="0">
            <a:spAutoFit/>
          </a:bodyPr>
          <a:lstStyle/>
          <a:p>
            <a:r>
              <a:rPr lang="en-US" sz="2000" dirty="0">
                <a:solidFill>
                  <a:schemeClr val="accent1"/>
                </a:solidFill>
              </a:rPr>
              <a:t>Answer: </a:t>
            </a:r>
            <a:r>
              <a:rPr lang="en-US" sz="2000" dirty="0">
                <a:solidFill>
                  <a:srgbClr val="FF0000"/>
                </a:solidFill>
              </a:rPr>
              <a:t>C</a:t>
            </a:r>
          </a:p>
        </p:txBody>
      </p:sp>
      <p:pic>
        <p:nvPicPr>
          <p:cNvPr id="8" name="2__b">
            <a:hlinkClick r:id="" action="ppaction://media"/>
            <a:extLst>
              <a:ext uri="{FF2B5EF4-FFF2-40B4-BE49-F238E27FC236}">
                <a16:creationId xmlns:a16="http://schemas.microsoft.com/office/drawing/2014/main" id="{35AEAFAD-2544-4810-9027-EF0D8E20A1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02277" y="1327587"/>
            <a:ext cx="609600" cy="609600"/>
          </a:xfrm>
          <a:prstGeom prst="rect">
            <a:avLst/>
          </a:prstGeom>
        </p:spPr>
      </p:pic>
    </p:spTree>
    <p:extLst>
      <p:ext uri="{BB962C8B-B14F-4D97-AF65-F5344CB8AC3E}">
        <p14:creationId xmlns:p14="http://schemas.microsoft.com/office/powerpoint/2010/main" val="238397926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0762" fill="hold"/>
                                        <p:tgtEl>
                                          <p:spTgt spid="8"/>
                                        </p:tgtEl>
                                      </p:cBhvr>
                                    </p:cmd>
                                  </p:childTnLst>
                                </p:cTn>
                              </p:par>
                            </p:childTnLst>
                          </p:cTn>
                        </p:par>
                      </p:childTnLst>
                    </p:cTn>
                  </p:par>
                </p:childTnLst>
              </p:cTn>
              <p:nextCondLst>
                <p:cond evt="onClick" delay="0">
                  <p:tgtEl>
                    <p:spTgt spid="8"/>
                  </p:tgtEl>
                </p:cond>
              </p:nextCondLst>
            </p:seq>
            <p:audio>
              <p:cMediaNode vol="80000">
                <p:cTn id="20" fill="hold" display="0">
                  <p:stCondLst>
                    <p:cond delay="indefinite"/>
                  </p:stCondLst>
                  <p:endCondLst>
                    <p:cond evt="onStopAudio" delay="0">
                      <p:tgtEl>
                        <p:sldTgt/>
                      </p:tgtEl>
                    </p:cond>
                  </p:endCondLst>
                </p:cTn>
                <p:tgtEl>
                  <p:spTgt spid="8"/>
                </p:tgtEl>
              </p:cMediaNode>
            </p:audio>
          </p:childTnLst>
        </p:cTn>
      </p:par>
    </p:tnLst>
    <p:bldLst>
      <p:bldP spid="18" grpId="0"/>
      <p:bldP spid="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 sz="4400" dirty="0"/>
              <a:t>F</a:t>
            </a:r>
            <a:r>
              <a:rPr lang="en-US" sz="4400" dirty="0"/>
              <a:t>or example</a:t>
            </a:r>
            <a:endParaRPr lang="en" sz="4400" dirty="0"/>
          </a:p>
        </p:txBody>
      </p:sp>
      <p:sp>
        <p:nvSpPr>
          <p:cNvPr id="549" name="Shape 549"/>
          <p:cNvSpPr txBox="1">
            <a:spLocks noGrp="1"/>
          </p:cNvSpPr>
          <p:nvPr>
            <p:ph type="body" idx="1"/>
          </p:nvPr>
        </p:nvSpPr>
        <p:spPr>
          <a:xfrm>
            <a:off x="747926" y="1302837"/>
            <a:ext cx="3710264" cy="525618"/>
          </a:xfrm>
          <a:prstGeom prst="rect">
            <a:avLst/>
          </a:prstGeom>
        </p:spPr>
        <p:txBody>
          <a:bodyPr lIns="91425" tIns="91425" rIns="91425" bIns="91425" anchor="t" anchorCtr="0">
            <a:noAutofit/>
          </a:bodyPr>
          <a:lstStyle/>
          <a:p>
            <a:pPr lvl="0" rtl="0">
              <a:spcBef>
                <a:spcPts val="0"/>
              </a:spcBef>
              <a:buNone/>
            </a:pPr>
            <a:r>
              <a:rPr lang="en-US" dirty="0"/>
              <a:t> </a:t>
            </a:r>
          </a:p>
          <a:p>
            <a:pPr lvl="0" rtl="0">
              <a:spcBef>
                <a:spcPts val="0"/>
              </a:spcBef>
              <a:buNone/>
            </a:pPr>
            <a:r>
              <a:rPr lang="en-US" dirty="0"/>
              <a:t>                                        </a:t>
            </a:r>
            <a:endParaRPr dirty="0"/>
          </a:p>
        </p:txBody>
      </p:sp>
      <p:sp>
        <p:nvSpPr>
          <p:cNvPr id="13" name="Shape 549">
            <a:extLst>
              <a:ext uri="{FF2B5EF4-FFF2-40B4-BE49-F238E27FC236}">
                <a16:creationId xmlns:a16="http://schemas.microsoft.com/office/drawing/2014/main" id="{CC9D1A3C-A1C7-4C25-A436-CEB43D3B3392}"/>
              </a:ext>
            </a:extLst>
          </p:cNvPr>
          <p:cNvSpPr txBox="1">
            <a:spLocks/>
          </p:cNvSpPr>
          <p:nvPr/>
        </p:nvSpPr>
        <p:spPr>
          <a:xfrm>
            <a:off x="747924" y="2349796"/>
            <a:ext cx="5791099" cy="2530548"/>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dirty="0"/>
              <a:t> How did you get such a good price on the office furniture?</a:t>
            </a:r>
          </a:p>
          <a:p>
            <a:pPr marL="457200" indent="-457200">
              <a:buFont typeface="Dosis"/>
              <a:buAutoNum type="alphaLcPeriod"/>
            </a:pPr>
            <a:r>
              <a:rPr lang="en-US" dirty="0"/>
              <a:t>We got a special discount</a:t>
            </a:r>
          </a:p>
          <a:p>
            <a:pPr marL="457200" indent="-457200">
              <a:buFont typeface="Dosis"/>
              <a:buAutoNum type="alphaLcPeriod"/>
            </a:pPr>
            <a:r>
              <a:rPr lang="en-US" dirty="0"/>
              <a:t>I took a taxi to the theater</a:t>
            </a:r>
          </a:p>
          <a:p>
            <a:pPr marL="457200" indent="-457200">
              <a:buFont typeface="Dosis"/>
              <a:buAutoNum type="alphaLcPeriod"/>
            </a:pPr>
            <a:r>
              <a:rPr lang="en-US" dirty="0"/>
              <a:t>Yes, she’s at the office                   </a:t>
            </a:r>
          </a:p>
        </p:txBody>
      </p:sp>
      <p:sp>
        <p:nvSpPr>
          <p:cNvPr id="18" name="Shape 549">
            <a:extLst>
              <a:ext uri="{FF2B5EF4-FFF2-40B4-BE49-F238E27FC236}">
                <a16:creationId xmlns:a16="http://schemas.microsoft.com/office/drawing/2014/main" id="{1C2AC17B-7D08-4789-A351-C971D5344207}"/>
              </a:ext>
            </a:extLst>
          </p:cNvPr>
          <p:cNvSpPr txBox="1">
            <a:spLocks/>
          </p:cNvSpPr>
          <p:nvPr/>
        </p:nvSpPr>
        <p:spPr>
          <a:xfrm>
            <a:off x="704262" y="1150268"/>
            <a:ext cx="3710265" cy="494067"/>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dirty="0"/>
              <a:t>3. </a:t>
            </a:r>
          </a:p>
          <a:p>
            <a:pPr>
              <a:buFont typeface="Dosis"/>
              <a:buNone/>
            </a:pPr>
            <a:r>
              <a:rPr lang="en-US" dirty="0"/>
              <a:t> </a:t>
            </a:r>
          </a:p>
          <a:p>
            <a:pPr>
              <a:buFont typeface="Dosis"/>
              <a:buNone/>
            </a:pPr>
            <a:r>
              <a:rPr lang="en-US" dirty="0"/>
              <a:t>                                        </a:t>
            </a:r>
          </a:p>
        </p:txBody>
      </p:sp>
      <p:sp>
        <p:nvSpPr>
          <p:cNvPr id="19" name="Oval 18">
            <a:extLst>
              <a:ext uri="{FF2B5EF4-FFF2-40B4-BE49-F238E27FC236}">
                <a16:creationId xmlns:a16="http://schemas.microsoft.com/office/drawing/2014/main" id="{B99641B0-5818-4AEA-8A0C-54672272BC37}"/>
              </a:ext>
            </a:extLst>
          </p:cNvPr>
          <p:cNvSpPr/>
          <p:nvPr/>
        </p:nvSpPr>
        <p:spPr>
          <a:xfrm>
            <a:off x="1418494" y="1282480"/>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0" name="Oval 19">
            <a:extLst>
              <a:ext uri="{FF2B5EF4-FFF2-40B4-BE49-F238E27FC236}">
                <a16:creationId xmlns:a16="http://schemas.microsoft.com/office/drawing/2014/main" id="{44972118-D453-4D02-9144-75914A1639F5}"/>
              </a:ext>
            </a:extLst>
          </p:cNvPr>
          <p:cNvSpPr/>
          <p:nvPr/>
        </p:nvSpPr>
        <p:spPr>
          <a:xfrm>
            <a:off x="2916510" y="1266705"/>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 name="Oval 20">
            <a:extLst>
              <a:ext uri="{FF2B5EF4-FFF2-40B4-BE49-F238E27FC236}">
                <a16:creationId xmlns:a16="http://schemas.microsoft.com/office/drawing/2014/main" id="{03E7239D-D7BF-4853-9ECD-5694F91D4D62}"/>
              </a:ext>
            </a:extLst>
          </p:cNvPr>
          <p:cNvSpPr/>
          <p:nvPr/>
        </p:nvSpPr>
        <p:spPr>
          <a:xfrm>
            <a:off x="4332596" y="1266704"/>
            <a:ext cx="393404" cy="393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9" name="TextBox 28">
            <a:extLst>
              <a:ext uri="{FF2B5EF4-FFF2-40B4-BE49-F238E27FC236}">
                <a16:creationId xmlns:a16="http://schemas.microsoft.com/office/drawing/2014/main" id="{406890CE-F698-4280-BE20-BCDE464D00FA}"/>
              </a:ext>
            </a:extLst>
          </p:cNvPr>
          <p:cNvSpPr txBox="1"/>
          <p:nvPr/>
        </p:nvSpPr>
        <p:spPr>
          <a:xfrm>
            <a:off x="824850" y="1949686"/>
            <a:ext cx="1734544" cy="400110"/>
          </a:xfrm>
          <a:prstGeom prst="rect">
            <a:avLst/>
          </a:prstGeom>
          <a:noFill/>
        </p:spPr>
        <p:txBody>
          <a:bodyPr wrap="square" rtlCol="0">
            <a:spAutoFit/>
          </a:bodyPr>
          <a:lstStyle/>
          <a:p>
            <a:r>
              <a:rPr lang="en-US" sz="2000" dirty="0">
                <a:solidFill>
                  <a:schemeClr val="accent1"/>
                </a:solidFill>
              </a:rPr>
              <a:t>Answer: </a:t>
            </a:r>
            <a:r>
              <a:rPr lang="en-US" sz="2000" dirty="0">
                <a:solidFill>
                  <a:srgbClr val="FF0000"/>
                </a:solidFill>
              </a:rPr>
              <a:t>A</a:t>
            </a:r>
          </a:p>
        </p:txBody>
      </p:sp>
      <p:pic>
        <p:nvPicPr>
          <p:cNvPr id="7" name="3_a">
            <a:hlinkClick r:id="" action="ppaction://media"/>
            <a:extLst>
              <a:ext uri="{FF2B5EF4-FFF2-40B4-BE49-F238E27FC236}">
                <a16:creationId xmlns:a16="http://schemas.microsoft.com/office/drawing/2014/main" id="{35DF84AB-61EC-4663-ABD0-C5194678A0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70076" y="1150268"/>
            <a:ext cx="609600" cy="609600"/>
          </a:xfrm>
          <a:prstGeom prst="rect">
            <a:avLst/>
          </a:prstGeom>
        </p:spPr>
      </p:pic>
    </p:spTree>
    <p:extLst>
      <p:ext uri="{BB962C8B-B14F-4D97-AF65-F5344CB8AC3E}">
        <p14:creationId xmlns:p14="http://schemas.microsoft.com/office/powerpoint/2010/main" val="249155605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ircle(in)">
                                      <p:cBhvr>
                                        <p:cTn id="7" dur="2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13061" fill="hold"/>
                                        <p:tgtEl>
                                          <p:spTgt spid="7"/>
                                        </p:tgtEl>
                                      </p:cBhvr>
                                    </p:cmd>
                                  </p:childTnLst>
                                </p:cTn>
                              </p:par>
                            </p:childTnLst>
                          </p:cTn>
                        </p:par>
                      </p:childTnLst>
                    </p:cTn>
                  </p:par>
                </p:childTnLst>
              </p:cTn>
              <p:nextCondLst>
                <p:cond evt="onClick" delay="0">
                  <p:tgtEl>
                    <p:spTgt spid="7"/>
                  </p:tgtEl>
                </p:cond>
              </p:nextCondLst>
            </p:seq>
            <p:audio>
              <p:cMediaNode vol="80000">
                <p:cTn id="20" fill="hold" display="0">
                  <p:stCondLst>
                    <p:cond delay="indefinite"/>
                  </p:stCondLst>
                  <p:endCondLst>
                    <p:cond evt="onStopAudio" delay="0">
                      <p:tgtEl>
                        <p:sldTgt/>
                      </p:tgtEl>
                    </p:cond>
                  </p:endCondLst>
                </p:cTn>
                <p:tgtEl>
                  <p:spTgt spid="7"/>
                </p:tgtEl>
              </p:cMediaNode>
            </p:audio>
          </p:childTnLst>
        </p:cTn>
      </p:par>
    </p:tnLst>
    <p:bldLst>
      <p:bldP spid="13" grpId="0"/>
      <p:bldP spid="2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txBox="1">
            <a:spLocks noGrp="1"/>
          </p:cNvSpPr>
          <p:nvPr>
            <p:ph type="ctrTitle" idx="4294967295"/>
          </p:nvPr>
        </p:nvSpPr>
        <p:spPr>
          <a:xfrm>
            <a:off x="3019275" y="1073092"/>
            <a:ext cx="4641299" cy="1159799"/>
          </a:xfrm>
          <a:prstGeom prst="rect">
            <a:avLst/>
          </a:prstGeom>
          <a:noFill/>
          <a:ln>
            <a:noFill/>
          </a:ln>
        </p:spPr>
        <p:txBody>
          <a:bodyPr lIns="91425" tIns="91425" rIns="91425" bIns="91425" anchor="b" anchorCtr="0">
            <a:noAutofit/>
          </a:bodyPr>
          <a:lstStyle/>
          <a:p>
            <a:pPr lvl="0">
              <a:spcBef>
                <a:spcPts val="0"/>
              </a:spcBef>
              <a:buNone/>
            </a:pPr>
            <a:r>
              <a:rPr lang="en-GB" sz="6000"/>
              <a:t>HELLO!</a:t>
            </a:r>
          </a:p>
        </p:txBody>
      </p:sp>
      <p:sp>
        <p:nvSpPr>
          <p:cNvPr id="531" name="Shape 531"/>
          <p:cNvSpPr txBox="1">
            <a:spLocks noGrp="1"/>
          </p:cNvSpPr>
          <p:nvPr>
            <p:ph type="body" idx="4294967295"/>
          </p:nvPr>
        </p:nvSpPr>
        <p:spPr>
          <a:xfrm>
            <a:off x="3019275" y="2119100"/>
            <a:ext cx="4641299" cy="2461500"/>
          </a:xfrm>
          <a:prstGeom prst="rect">
            <a:avLst/>
          </a:prstGeom>
          <a:noFill/>
          <a:ln>
            <a:noFill/>
          </a:ln>
        </p:spPr>
        <p:txBody>
          <a:bodyPr lIns="91425" tIns="91425" rIns="91425" bIns="91425" anchor="t" anchorCtr="0">
            <a:noAutofit/>
          </a:bodyPr>
          <a:lstStyle/>
          <a:p>
            <a:pPr lvl="0" rtl="0">
              <a:spcBef>
                <a:spcPts val="0"/>
              </a:spcBef>
              <a:buNone/>
            </a:pPr>
            <a:r>
              <a:rPr lang="en-GB" sz="3600" b="1"/>
              <a:t>I am </a:t>
            </a:r>
            <a:r>
              <a:rPr lang="en-US" altLang="en-GB" sz="3600" b="1"/>
              <a:t>Kim </a:t>
            </a:r>
          </a:p>
          <a:p>
            <a:pPr lvl="0" rtl="0">
              <a:spcBef>
                <a:spcPts val="0"/>
              </a:spcBef>
              <a:buNone/>
            </a:pPr>
            <a:r>
              <a:rPr lang="en-US" altLang="en-GB" sz="3600" b="1"/>
              <a:t>Group 4</a:t>
            </a:r>
          </a:p>
          <a:p>
            <a:pPr lvl="0" rtl="0">
              <a:spcBef>
                <a:spcPts val="0"/>
              </a:spcBef>
              <a:buNone/>
            </a:pPr>
            <a:r>
              <a:rPr lang="en-US" altLang="en-GB" sz="2000"/>
              <a:t>Today I wil introduce for you about Yes/no questions, Choice question </a:t>
            </a:r>
          </a:p>
        </p:txBody>
      </p:sp>
      <p:pic>
        <p:nvPicPr>
          <p:cNvPr id="532" name="Shape 532"/>
          <p:cNvPicPr preferRelativeResize="0"/>
          <p:nvPr/>
        </p:nvPicPr>
        <p:blipFill>
          <a:blip r:embed="rId3"/>
          <a:stretch>
            <a:fillRect/>
          </a:stretch>
        </p:blipFill>
        <p:spPr>
          <a:xfrm>
            <a:off x="1509150" y="1400692"/>
            <a:ext cx="1131725" cy="1131724"/>
          </a:xfrm>
          <a:prstGeom prst="rect">
            <a:avLst/>
          </a:prstGeom>
          <a:noFill/>
          <a:ln>
            <a:noFill/>
          </a:ln>
        </p:spPr>
      </p:pic>
    </p:spTree>
    <p:extLst>
      <p:ext uri="{BB962C8B-B14F-4D97-AF65-F5344CB8AC3E}">
        <p14:creationId xmlns:p14="http://schemas.microsoft.com/office/powerpoint/2010/main" val="4239012940"/>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5" name="Shape 565"/>
          <p:cNvSpPr txBox="1">
            <a:spLocks noGrp="1"/>
          </p:cNvSpPr>
          <p:nvPr>
            <p:ph type="title"/>
          </p:nvPr>
        </p:nvSpPr>
        <p:spPr>
          <a:prstGeom prst="rect">
            <a:avLst/>
          </a:prstGeom>
        </p:spPr>
        <p:txBody>
          <a:bodyPr lIns="91425" tIns="91425" rIns="91425" bIns="91425" anchor="b" anchorCtr="0">
            <a:noAutofit/>
          </a:bodyPr>
          <a:lstStyle/>
          <a:p>
            <a:pPr lvl="0"/>
            <a:r>
              <a:rPr lang="en"/>
              <a:t>Introducing part 2 of the TOIEC</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986" y="1158949"/>
            <a:ext cx="2077928" cy="166234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709" y="2756372"/>
            <a:ext cx="1479794" cy="121128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3611" y="4086494"/>
            <a:ext cx="1883293" cy="107603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4142" y="2562280"/>
            <a:ext cx="2099472" cy="1405375"/>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0634" y="1095683"/>
            <a:ext cx="1658224" cy="1455606"/>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140" y="1274982"/>
            <a:ext cx="2191323" cy="1409021"/>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986" y="2693618"/>
            <a:ext cx="2075918" cy="1384681"/>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7584" y="4141627"/>
            <a:ext cx="1938307" cy="865316"/>
          </a:xfrm>
          <a:prstGeom prst="rect">
            <a:avLst/>
          </a:prstGeom>
        </p:spPr>
      </p:pic>
      <p:sp>
        <p:nvSpPr>
          <p:cNvPr id="12" name="Rectangle 11"/>
          <p:cNvSpPr/>
          <p:nvPr/>
        </p:nvSpPr>
        <p:spPr>
          <a:xfrm>
            <a:off x="5850634" y="4191856"/>
            <a:ext cx="2666114" cy="707886"/>
          </a:xfrm>
          <a:prstGeom prst="rect">
            <a:avLst/>
          </a:prstGeom>
          <a:noFill/>
        </p:spPr>
        <p:txBody>
          <a:bodyPr wrap="none" lIns="91440" tIns="45720" rIns="91440" bIns="45720">
            <a:spAutoFit/>
          </a:bodyPr>
          <a:lstStyle/>
          <a:p>
            <a:pPr algn="ctr"/>
            <a:r>
              <a:rPr lang="en-US" sz="4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Statement</a:t>
            </a:r>
          </a:p>
        </p:txBody>
      </p:sp>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58945" y="182378"/>
            <a:ext cx="1186247" cy="911038"/>
          </a:xfrm>
          <a:prstGeom prst="rect">
            <a:avLst/>
          </a:prstGeom>
        </p:spPr>
      </p:pic>
    </p:spTree>
    <p:extLst>
      <p:ext uri="{BB962C8B-B14F-4D97-AF65-F5344CB8AC3E}">
        <p14:creationId xmlns:p14="http://schemas.microsoft.com/office/powerpoint/2010/main" val="3567987632"/>
      </p:ext>
    </p:extLst>
  </p:cSld>
  <p:clrMapOvr>
    <a:masterClrMapping/>
  </p:clrMapOvr>
  <p:transition spd="slow">
    <p:cut/>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the first we start with yes,no question</a:t>
            </a:r>
          </a:p>
        </p:txBody>
      </p:sp>
      <p:sp>
        <p:nvSpPr>
          <p:cNvPr id="3" name="Title 2"/>
          <p:cNvSpPr>
            <a:spLocks noGrp="1"/>
          </p:cNvSpPr>
          <p:nvPr>
            <p:ph type="ctrTitle"/>
          </p:nvPr>
        </p:nvSpPr>
        <p:spPr/>
        <p:txBody>
          <a:bodyPr/>
          <a:lstStyle/>
          <a:p>
            <a:r>
              <a:rPr lang="en-US"/>
              <a:t>Yes,No question</a:t>
            </a:r>
          </a:p>
        </p:txBody>
      </p:sp>
    </p:spTree>
    <p:extLst>
      <p:ext uri="{BB962C8B-B14F-4D97-AF65-F5344CB8AC3E}">
        <p14:creationId xmlns:p14="http://schemas.microsoft.com/office/powerpoint/2010/main" val="3121789393"/>
      </p:ext>
    </p:extLst>
  </p:cSld>
  <p:clrMapOvr>
    <a:masterClrMapping/>
  </p:clrMapOvr>
  <p:transition spd="slow">
    <p:cut/>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2" name="Picture 1" descr="question"/>
          <p:cNvPicPr>
            <a:picLocks noChangeAspect="1"/>
          </p:cNvPicPr>
          <p:nvPr/>
        </p:nvPicPr>
        <p:blipFill>
          <a:blip r:embed="rId3"/>
          <a:stretch>
            <a:fillRect/>
          </a:stretch>
        </p:blipFill>
        <p:spPr>
          <a:xfrm>
            <a:off x="6833235" y="416560"/>
            <a:ext cx="2143125" cy="2143125"/>
          </a:xfrm>
          <a:prstGeom prst="rect">
            <a:avLst/>
          </a:prstGeom>
        </p:spPr>
      </p:pic>
      <p:pic>
        <p:nvPicPr>
          <p:cNvPr id="3" name="Picture 2" descr="question"/>
          <p:cNvPicPr>
            <a:picLocks noChangeAspect="1"/>
          </p:cNvPicPr>
          <p:nvPr/>
        </p:nvPicPr>
        <p:blipFill>
          <a:blip r:embed="rId3"/>
          <a:stretch>
            <a:fillRect/>
          </a:stretch>
        </p:blipFill>
        <p:spPr>
          <a:xfrm>
            <a:off x="4375785" y="2981325"/>
            <a:ext cx="2143125" cy="2143125"/>
          </a:xfrm>
          <a:prstGeom prst="rect">
            <a:avLst/>
          </a:prstGeom>
        </p:spPr>
      </p:pic>
      <p:pic>
        <p:nvPicPr>
          <p:cNvPr id="4" name="Picture 3" descr="question"/>
          <p:cNvPicPr>
            <a:picLocks noChangeAspect="1"/>
          </p:cNvPicPr>
          <p:nvPr/>
        </p:nvPicPr>
        <p:blipFill>
          <a:blip r:embed="rId3"/>
          <a:stretch>
            <a:fillRect/>
          </a:stretch>
        </p:blipFill>
        <p:spPr>
          <a:xfrm>
            <a:off x="1012825" y="127635"/>
            <a:ext cx="2143125" cy="2143125"/>
          </a:xfrm>
          <a:prstGeom prst="rect">
            <a:avLst/>
          </a:prstGeom>
        </p:spPr>
      </p:pic>
      <p:sp>
        <p:nvSpPr>
          <p:cNvPr id="6" name="Text Box 5"/>
          <p:cNvSpPr txBox="1"/>
          <p:nvPr/>
        </p:nvSpPr>
        <p:spPr>
          <a:xfrm>
            <a:off x="3469005" y="1071880"/>
            <a:ext cx="4138295" cy="1198880"/>
          </a:xfrm>
          <a:prstGeom prst="rect">
            <a:avLst/>
          </a:prstGeom>
          <a:noFill/>
        </p:spPr>
        <p:txBody>
          <a:bodyPr wrap="square" rtlCol="0">
            <a:spAutoFit/>
            <a:scene3d>
              <a:camera prst="orthographicFront"/>
              <a:lightRig rig="threePt" dir="t"/>
            </a:scene3d>
          </a:bodyPr>
          <a:lstStyle/>
          <a:p>
            <a:r>
              <a:rPr lang="en-US" sz="2400">
                <a:ln/>
                <a:solidFill>
                  <a:schemeClr val="accent1"/>
                </a:solidFill>
                <a:effectLst>
                  <a:outerShdw blurRad="38100" dist="25400" dir="5400000" algn="ctr" rotWithShape="0">
                    <a:srgbClr val="6E747A">
                      <a:alpha val="43000"/>
                    </a:srgbClr>
                  </a:outerShdw>
                </a:effectLst>
              </a:rPr>
              <a:t>How to you understand Yes/No question in Toeic Test ?</a:t>
            </a:r>
          </a:p>
        </p:txBody>
      </p:sp>
      <p:sp>
        <p:nvSpPr>
          <p:cNvPr id="7" name="Text Box 6"/>
          <p:cNvSpPr txBox="1"/>
          <p:nvPr/>
        </p:nvSpPr>
        <p:spPr>
          <a:xfrm>
            <a:off x="1330960" y="2981325"/>
            <a:ext cx="3044825" cy="953135"/>
          </a:xfrm>
          <a:prstGeom prst="rect">
            <a:avLst/>
          </a:prstGeom>
          <a:noFill/>
        </p:spPr>
        <p:txBody>
          <a:bodyPr wrap="square" rtlCol="0">
            <a:spAutoFit/>
            <a:scene3d>
              <a:camera prst="orthographicFront"/>
              <a:lightRig rig="threePt" dir="t"/>
            </a:scene3d>
          </a:bodyPr>
          <a:lstStyle/>
          <a:p>
            <a:r>
              <a:rPr lang="en-US" sz="2800">
                <a:ln/>
                <a:solidFill>
                  <a:schemeClr val="accent1"/>
                </a:solidFill>
                <a:effectLst>
                  <a:outerShdw blurRad="38100" dist="25400" dir="5400000" algn="ctr" rotWithShape="0">
                    <a:srgbClr val="6E747A">
                      <a:alpha val="43000"/>
                    </a:srgbClr>
                  </a:outerShdw>
                </a:effectLst>
              </a:rPr>
              <a:t>How to make well section ?</a:t>
            </a:r>
          </a:p>
        </p:txBody>
      </p:sp>
    </p:spTree>
    <p:extLst>
      <p:ext uri="{BB962C8B-B14F-4D97-AF65-F5344CB8AC3E}">
        <p14:creationId xmlns:p14="http://schemas.microsoft.com/office/powerpoint/2010/main" val="3893397807"/>
      </p:ext>
    </p:extLst>
  </p:cSld>
  <p:clrMapOvr>
    <a:masterClrMapping/>
  </p:clrMapOvr>
  <p:transition spd="slow">
    <p:cu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623465" y="157080"/>
            <a:ext cx="6140399" cy="857400"/>
          </a:xfrm>
          <a:prstGeom prst="rect">
            <a:avLst/>
          </a:prstGeom>
        </p:spPr>
        <p:txBody>
          <a:bodyPr lIns="91425" tIns="91425" rIns="91425" bIns="91425" anchor="b" anchorCtr="0">
            <a:noAutofit/>
          </a:bodyPr>
          <a:lstStyle/>
          <a:p>
            <a:pPr lvl="0">
              <a:spcBef>
                <a:spcPts val="0"/>
              </a:spcBef>
              <a:buNone/>
            </a:pPr>
            <a:r>
              <a:rPr lang="en-US" altLang="en-GB" sz="4000"/>
              <a:t>Iterms </a:t>
            </a:r>
          </a:p>
        </p:txBody>
      </p:sp>
      <p:sp>
        <p:nvSpPr>
          <p:cNvPr id="549" name="Shape 549"/>
          <p:cNvSpPr txBox="1">
            <a:spLocks noGrp="1"/>
          </p:cNvSpPr>
          <p:nvPr>
            <p:ph type="body" idx="1"/>
          </p:nvPr>
        </p:nvSpPr>
        <p:spPr>
          <a:xfrm>
            <a:off x="747925" y="1302836"/>
            <a:ext cx="6140399" cy="3610800"/>
          </a:xfrm>
          <a:prstGeom prst="rect">
            <a:avLst/>
          </a:prstGeom>
        </p:spPr>
        <p:txBody>
          <a:bodyPr lIns="91425" tIns="91425" rIns="91425" bIns="91425" anchor="t" anchorCtr="0">
            <a:noAutofit/>
          </a:bodyPr>
          <a:lstStyle/>
          <a:p>
            <a:pPr marL="457200" lvl="0" indent="-228600" rtl="0">
              <a:spcBef>
                <a:spcPts val="0"/>
              </a:spcBef>
            </a:pPr>
            <a:r>
              <a:rPr lang="en-US" altLang="en-GB" sz="4800"/>
              <a:t>C</a:t>
            </a:r>
            <a:r>
              <a:rPr lang="en-GB" sz="4800"/>
              <a:t>oncept</a:t>
            </a:r>
          </a:p>
          <a:p>
            <a:pPr marL="457200" lvl="0" indent="-228600" rtl="0">
              <a:spcBef>
                <a:spcPts val="0"/>
              </a:spcBef>
            </a:pPr>
            <a:r>
              <a:rPr lang="en-US" altLang="en-GB" sz="4800"/>
              <a:t>Note</a:t>
            </a:r>
          </a:p>
          <a:p>
            <a:pPr marL="457200" lvl="0" indent="-228600" rtl="0">
              <a:spcBef>
                <a:spcPts val="0"/>
              </a:spcBef>
            </a:pPr>
            <a:r>
              <a:rPr lang="en-US" altLang="en-GB" sz="4800"/>
              <a:t>Examples</a:t>
            </a:r>
          </a:p>
          <a:p>
            <a:pPr lvl="0" rtl="0">
              <a:spcBef>
                <a:spcPts val="0"/>
              </a:spcBef>
              <a:buNone/>
            </a:pPr>
            <a:endParaRPr sz="4800"/>
          </a:p>
          <a:p>
            <a:pPr lvl="0">
              <a:spcBef>
                <a:spcPts val="0"/>
              </a:spcBef>
              <a:buNone/>
            </a:pPr>
            <a:endParaRPr lang="en-GB"/>
          </a:p>
        </p:txBody>
      </p:sp>
    </p:spTree>
    <p:extLst>
      <p:ext uri="{BB962C8B-B14F-4D97-AF65-F5344CB8AC3E}">
        <p14:creationId xmlns:p14="http://schemas.microsoft.com/office/powerpoint/2010/main" val="4243131764"/>
      </p:ext>
    </p:extLst>
  </p:cSld>
  <p:clrMapOvr>
    <a:masterClrMapping/>
  </p:clrMapOvr>
  <p:transition spd="slow">
    <p:cut/>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607060" y="1616574"/>
            <a:ext cx="7772400" cy="1159799"/>
          </a:xfrm>
          <a:prstGeom prst="rect">
            <a:avLst/>
          </a:prstGeom>
          <a:noFill/>
          <a:ln>
            <a:noFill/>
          </a:ln>
        </p:spPr>
        <p:txBody>
          <a:bodyPr lIns="91425" tIns="91425" rIns="91425" bIns="91425" anchor="b" anchorCtr="0">
            <a:noAutofit/>
          </a:bodyPr>
          <a:lstStyle/>
          <a:p>
            <a:pPr lvl="0" algn="ctr" rtl="0">
              <a:spcBef>
                <a:spcPts val="0"/>
              </a:spcBef>
              <a:buNone/>
            </a:pPr>
            <a:r>
              <a:rPr lang="en-GB" sz="6000"/>
              <a:t>Big concept</a:t>
            </a:r>
          </a:p>
        </p:txBody>
      </p:sp>
      <p:sp>
        <p:nvSpPr>
          <p:cNvPr id="555" name="Shape 555"/>
          <p:cNvSpPr txBox="1">
            <a:spLocks noGrp="1"/>
          </p:cNvSpPr>
          <p:nvPr>
            <p:ph type="subTitle" idx="4294967295"/>
          </p:nvPr>
        </p:nvSpPr>
        <p:spPr>
          <a:xfrm>
            <a:off x="844550" y="2676525"/>
            <a:ext cx="7363460" cy="2108126"/>
          </a:xfrm>
          <a:prstGeom prst="rect">
            <a:avLst/>
          </a:prstGeom>
          <a:noFill/>
          <a:ln>
            <a:noFill/>
          </a:ln>
        </p:spPr>
        <p:txBody>
          <a:bodyPr lIns="91425" tIns="91425" rIns="91425" bIns="91425" anchor="t" anchorCtr="0">
            <a:noAutofit/>
          </a:bodyPr>
          <a:lstStyle/>
          <a:p>
            <a:pPr lvl="0" algn="ctr" rtl="0">
              <a:spcBef>
                <a:spcPts val="0"/>
              </a:spcBef>
              <a:buNone/>
            </a:pPr>
            <a:r>
              <a:rPr lang="en-US" altLang="en-GB" sz="2000"/>
              <a:t>Yes/No question will ask opinions or preferences,request somthing,</a:t>
            </a:r>
          </a:p>
          <a:p>
            <a:pPr lvl="0" algn="ctr" rtl="0">
              <a:spcBef>
                <a:spcPts val="0"/>
              </a:spcBef>
              <a:buNone/>
            </a:pPr>
            <a:r>
              <a:rPr lang="en-US" altLang="en-GB" sz="2000"/>
              <a:t>make a suggestion, or make an oder. There are quite often, but not always, answered with a yes or no. There are questions usually begin with Are, Is, Do Does, Did, Can, Could, Have, Will, Could, May, Shall, or Should. They also may be in the form of tag question (e.g…You are coming with us, aren't you?)</a:t>
            </a:r>
          </a:p>
        </p:txBody>
      </p:sp>
      <p:sp>
        <p:nvSpPr>
          <p:cNvPr id="556" name="Shape 556"/>
          <p:cNvSpPr/>
          <p:nvPr/>
        </p:nvSpPr>
        <p:spPr>
          <a:xfrm>
            <a:off x="4655938" y="184843"/>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3335701" y="645560"/>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231678" y="43342"/>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4282399" y="1162465"/>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Tree>
    <p:extLst>
      <p:ext uri="{BB962C8B-B14F-4D97-AF65-F5344CB8AC3E}">
        <p14:creationId xmlns:p14="http://schemas.microsoft.com/office/powerpoint/2010/main" val="1102302288"/>
      </p:ext>
    </p:extLst>
  </p:cSld>
  <p:clrMapOvr>
    <a:masterClrMapping/>
  </p:clrMapOvr>
  <p:transition spd="slow">
    <p:cut/>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747925" y="1363153"/>
            <a:ext cx="3158999" cy="3610800"/>
          </a:xfrm>
          <a:prstGeom prst="rect">
            <a:avLst/>
          </a:prstGeom>
        </p:spPr>
        <p:txBody>
          <a:bodyPr lIns="91425" tIns="91425" rIns="91425" bIns="91425" anchor="t" anchorCtr="0">
            <a:noAutofit/>
          </a:bodyPr>
          <a:lstStyle/>
          <a:p>
            <a:pPr lvl="0" rtl="0">
              <a:spcBef>
                <a:spcPts val="0"/>
              </a:spcBef>
              <a:buNone/>
            </a:pPr>
            <a:r>
              <a:rPr lang="en-US" altLang="en-GB" b="1"/>
              <a:t>Note 1 :</a:t>
            </a:r>
          </a:p>
          <a:p>
            <a:pPr lvl="0">
              <a:spcBef>
                <a:spcPts val="0"/>
              </a:spcBef>
              <a:buNone/>
            </a:pPr>
            <a:r>
              <a:rPr lang="en-US" altLang="en-GB">
                <a:ln/>
                <a:solidFill>
                  <a:schemeClr val="tx1"/>
                </a:solidFill>
                <a:effectLst>
                  <a:outerShdw blurRad="38100" dist="19050" dir="2700000" algn="tl" rotWithShape="0">
                    <a:schemeClr val="dk1">
                      <a:alpha val="40000"/>
                    </a:schemeClr>
                  </a:outerShdw>
                </a:effectLst>
              </a:rPr>
              <a:t>Did you get up early ?</a:t>
            </a:r>
          </a:p>
          <a:p>
            <a:pPr lvl="0">
              <a:spcBef>
                <a:spcPts val="0"/>
              </a:spcBef>
              <a:buNone/>
            </a:pPr>
            <a:r>
              <a:rPr lang="en-US" altLang="en-GB">
                <a:solidFill>
                  <a:srgbClr val="FF0000"/>
                </a:solidFill>
              </a:rPr>
              <a:t>Correct responses</a:t>
            </a:r>
          </a:p>
          <a:p>
            <a:pPr lvl="0">
              <a:spcBef>
                <a:spcPts val="0"/>
              </a:spcBef>
              <a:buNone/>
            </a:pPr>
            <a:r>
              <a:rPr lang="en-US" altLang="en-GB"/>
              <a:t>A) Only one weekdays</a:t>
            </a:r>
          </a:p>
          <a:p>
            <a:pPr lvl="0">
              <a:spcBef>
                <a:spcPts val="0"/>
              </a:spcBef>
              <a:buNone/>
            </a:pPr>
            <a:r>
              <a:rPr lang="en-US" altLang="en-GB"/>
              <a:t>B) Yes,on weekdays</a:t>
            </a:r>
          </a:p>
          <a:p>
            <a:pPr lvl="0">
              <a:spcBef>
                <a:spcPts val="0"/>
              </a:spcBef>
              <a:buNone/>
            </a:pPr>
            <a:r>
              <a:rPr lang="en-US" altLang="en-GB"/>
              <a:t>C)Not really.I usually get up quite late </a:t>
            </a:r>
          </a:p>
          <a:p>
            <a:pPr lvl="0">
              <a:spcBef>
                <a:spcPts val="0"/>
              </a:spcBef>
              <a:buNone/>
            </a:pPr>
            <a:r>
              <a:rPr lang="en-US" altLang="en-GB">
                <a:solidFill>
                  <a:srgbClr val="FF0000"/>
                </a:solidFill>
              </a:rPr>
              <a:t>Incorrect responses </a:t>
            </a:r>
          </a:p>
          <a:p>
            <a:pPr lvl="0">
              <a:spcBef>
                <a:spcPts val="0"/>
              </a:spcBef>
              <a:buNone/>
            </a:pPr>
            <a:r>
              <a:rPr lang="en-US" altLang="en-GB">
                <a:ln/>
                <a:solidFill>
                  <a:schemeClr val="tx1">
                    <a:lumMod val="65000"/>
                    <a:lumOff val="35000"/>
                  </a:schemeClr>
                </a:solidFill>
                <a:effectLst/>
              </a:rPr>
              <a:t>D) I hate getting up early</a:t>
            </a:r>
          </a:p>
          <a:p>
            <a:pPr lvl="0">
              <a:spcBef>
                <a:spcPts val="0"/>
              </a:spcBef>
              <a:buNone/>
            </a:pPr>
            <a:r>
              <a:rPr lang="en-US" altLang="en-GB">
                <a:ln/>
                <a:solidFill>
                  <a:schemeClr val="tx1">
                    <a:lumMod val="65000"/>
                    <a:lumOff val="35000"/>
                  </a:schemeClr>
                </a:solidFill>
                <a:effectLst/>
              </a:rPr>
              <a:t>E) Yes,I promise </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Notes</a:t>
            </a:r>
          </a:p>
        </p:txBody>
      </p:sp>
      <p:sp>
        <p:nvSpPr>
          <p:cNvPr id="566" name="Shape 566"/>
          <p:cNvSpPr txBox="1">
            <a:spLocks noGrp="1"/>
          </p:cNvSpPr>
          <p:nvPr>
            <p:ph type="body" idx="2"/>
          </p:nvPr>
        </p:nvSpPr>
        <p:spPr>
          <a:xfrm>
            <a:off x="4142740" y="1906905"/>
            <a:ext cx="2513330" cy="3610610"/>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rPr>
              <a:t>Tip:</a:t>
            </a:r>
          </a:p>
          <a:p>
            <a:pPr lvl="0" rtl="0">
              <a:spcBef>
                <a:spcPts val="0"/>
              </a:spcBef>
              <a:buNone/>
            </a:pPr>
            <a:r>
              <a:rPr lang="en-US" altLang="en-GB">
                <a:solidFill>
                  <a:srgbClr val="FF0000"/>
                </a:solidFill>
              </a:rPr>
              <a:t>E is a “yes” reply,it doesn't answer question asked here</a:t>
            </a:r>
          </a:p>
        </p:txBody>
      </p:sp>
    </p:spTree>
    <p:extLst>
      <p:ext uri="{BB962C8B-B14F-4D97-AF65-F5344CB8AC3E}">
        <p14:creationId xmlns:p14="http://schemas.microsoft.com/office/powerpoint/2010/main" val="519741154"/>
      </p:ext>
    </p:extLst>
  </p:cSld>
  <p:clrMapOvr>
    <a:masterClrMapping/>
  </p:clrMapOvr>
  <p:transition spd="slow">
    <p:cut/>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23570" y="1204595"/>
            <a:ext cx="4337050" cy="3858895"/>
          </a:xfrm>
          <a:prstGeom prst="rect">
            <a:avLst/>
          </a:prstGeom>
        </p:spPr>
        <p:txBody>
          <a:bodyPr lIns="91425" tIns="91425" rIns="91425" bIns="91425" anchor="t" anchorCtr="0">
            <a:noAutofit/>
          </a:bodyPr>
          <a:lstStyle/>
          <a:p>
            <a:pPr lvl="0" rtl="0">
              <a:spcBef>
                <a:spcPts val="0"/>
              </a:spcBef>
              <a:buNone/>
            </a:pPr>
            <a:r>
              <a:rPr lang="en-US" altLang="en-GB" b="1"/>
              <a:t>Note 2 :</a:t>
            </a:r>
          </a:p>
          <a:p>
            <a:pPr lvl="0">
              <a:spcBef>
                <a:spcPts val="0"/>
              </a:spcBef>
              <a:buNone/>
            </a:pPr>
            <a:r>
              <a:rPr lang="en-US" altLang="en-GB">
                <a:solidFill>
                  <a:schemeClr val="tx1"/>
                </a:solidFill>
                <a:effectLst>
                  <a:outerShdw blurRad="38100" dist="19050" dir="2700000" algn="tl" rotWithShape="0">
                    <a:schemeClr val="dk1">
                      <a:alpha val="40000"/>
                    </a:schemeClr>
                  </a:outerShdw>
                </a:effectLst>
              </a:rPr>
              <a:t>You generally take a taxi to work,don't you ?</a:t>
            </a:r>
          </a:p>
          <a:p>
            <a:pPr lvl="0">
              <a:spcBef>
                <a:spcPts val="0"/>
              </a:spcBef>
              <a:buNone/>
            </a:pPr>
            <a:r>
              <a:rPr lang="en-US" altLang="en-GB">
                <a:solidFill>
                  <a:srgbClr val="FF0000"/>
                </a:solidFill>
              </a:rPr>
              <a:t>Correct responses</a:t>
            </a:r>
          </a:p>
          <a:p>
            <a:pPr lvl="0">
              <a:spcBef>
                <a:spcPts val="0"/>
              </a:spcBef>
              <a:buNone/>
            </a:pPr>
            <a:r>
              <a:rPr lang="en-US" altLang="en-GB"/>
              <a:t>A)No,I'm usually take a subway</a:t>
            </a:r>
          </a:p>
          <a:p>
            <a:pPr lvl="0">
              <a:spcBef>
                <a:spcPts val="0"/>
              </a:spcBef>
              <a:buNone/>
            </a:pPr>
            <a:r>
              <a:rPr lang="en-US" altLang="en-GB"/>
              <a:t>B)I used to,but these days i cann't afford it </a:t>
            </a:r>
          </a:p>
          <a:p>
            <a:pPr lvl="0">
              <a:spcBef>
                <a:spcPts val="0"/>
              </a:spcBef>
              <a:buNone/>
            </a:pPr>
            <a:r>
              <a:rPr lang="en-US" altLang="en-GB"/>
              <a:t>C) How did you know that ?</a:t>
            </a:r>
          </a:p>
          <a:p>
            <a:pPr lvl="0">
              <a:spcBef>
                <a:spcPts val="0"/>
              </a:spcBef>
              <a:buNone/>
            </a:pPr>
            <a:r>
              <a:rPr lang="en-US" altLang="en-GB">
                <a:solidFill>
                  <a:srgbClr val="FF0000"/>
                </a:solidFill>
              </a:rPr>
              <a:t>Incorrect responses </a:t>
            </a:r>
          </a:p>
          <a:p>
            <a:pPr lvl="0">
              <a:spcBef>
                <a:spcPts val="0"/>
              </a:spcBef>
              <a:buNone/>
            </a:pPr>
            <a:r>
              <a:rPr lang="en-US" altLang="en-GB">
                <a:solidFill>
                  <a:schemeClr val="tx1">
                    <a:lumMod val="65000"/>
                    <a:lumOff val="35000"/>
                  </a:schemeClr>
                </a:solidFill>
                <a:effectLst/>
              </a:rPr>
              <a:t>D) Sometimes It take about 5 minutes</a:t>
            </a:r>
          </a:p>
          <a:p>
            <a:pPr lvl="0">
              <a:spcBef>
                <a:spcPts val="0"/>
              </a:spcBef>
              <a:buNone/>
            </a:pPr>
            <a:r>
              <a:rPr lang="en-US" altLang="en-GB">
                <a:solidFill>
                  <a:schemeClr val="tx1">
                    <a:lumMod val="65000"/>
                    <a:lumOff val="35000"/>
                  </a:schemeClr>
                </a:solidFill>
                <a:effectLst/>
              </a:rPr>
              <a:t>E) Yes,I often take a bus to work</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Notes</a:t>
            </a:r>
          </a:p>
        </p:txBody>
      </p:sp>
      <p:sp>
        <p:nvSpPr>
          <p:cNvPr id="566" name="Shape 566"/>
          <p:cNvSpPr txBox="1">
            <a:spLocks noGrp="1"/>
          </p:cNvSpPr>
          <p:nvPr>
            <p:ph type="body" idx="2"/>
          </p:nvPr>
        </p:nvSpPr>
        <p:spPr>
          <a:xfrm>
            <a:off x="5423535" y="1906905"/>
            <a:ext cx="2513330" cy="3610610"/>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rPr>
              <a:t>Tip:</a:t>
            </a:r>
          </a:p>
          <a:p>
            <a:pPr lvl="0" rtl="0">
              <a:spcBef>
                <a:spcPts val="0"/>
              </a:spcBef>
              <a:buNone/>
            </a:pPr>
            <a:r>
              <a:rPr lang="en-US" altLang="en-GB">
                <a:solidFill>
                  <a:srgbClr val="FF0000"/>
                </a:solidFill>
              </a:rPr>
              <a:t>The answer can be another question as </a:t>
            </a:r>
          </a:p>
          <a:p>
            <a:pPr lvl="0" rtl="0">
              <a:spcBef>
                <a:spcPts val="0"/>
              </a:spcBef>
              <a:buNone/>
            </a:pPr>
            <a:r>
              <a:rPr lang="en-US" altLang="en-GB">
                <a:solidFill>
                  <a:srgbClr val="FF0000"/>
                </a:solidFill>
              </a:rPr>
              <a:t>in C</a:t>
            </a:r>
          </a:p>
        </p:txBody>
      </p:sp>
    </p:spTree>
    <p:extLst>
      <p:ext uri="{BB962C8B-B14F-4D97-AF65-F5344CB8AC3E}">
        <p14:creationId xmlns:p14="http://schemas.microsoft.com/office/powerpoint/2010/main" val="1093151026"/>
      </p:ext>
    </p:extLst>
  </p:cSld>
  <p:clrMapOvr>
    <a:masterClrMapping/>
  </p:clrMapOvr>
  <p:transition spd="slow">
    <p:cut/>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23570" y="1204595"/>
            <a:ext cx="4337050" cy="3858895"/>
          </a:xfrm>
          <a:prstGeom prst="rect">
            <a:avLst/>
          </a:prstGeom>
        </p:spPr>
        <p:txBody>
          <a:bodyPr lIns="91425" tIns="91425" rIns="91425" bIns="91425" anchor="t" anchorCtr="0">
            <a:noAutofit/>
          </a:bodyPr>
          <a:lstStyle/>
          <a:p>
            <a:pPr lvl="0" rtl="0">
              <a:spcBef>
                <a:spcPts val="0"/>
              </a:spcBef>
              <a:buNone/>
            </a:pPr>
            <a:r>
              <a:rPr lang="en-US" altLang="en-GB" b="1"/>
              <a:t>Note 2 :</a:t>
            </a:r>
          </a:p>
          <a:p>
            <a:pPr lvl="0">
              <a:spcBef>
                <a:spcPts val="0"/>
              </a:spcBef>
              <a:buNone/>
            </a:pPr>
            <a:r>
              <a:rPr lang="en-US" altLang="en-GB">
                <a:solidFill>
                  <a:schemeClr val="tx1"/>
                </a:solidFill>
                <a:effectLst>
                  <a:outerShdw blurRad="38100" dist="19050" dir="2700000" algn="tl" rotWithShape="0">
                    <a:schemeClr val="dk1">
                      <a:alpha val="40000"/>
                    </a:schemeClr>
                  </a:outerShdw>
                </a:effectLst>
              </a:rPr>
              <a:t>You generally take a taxi to work,don't you ?</a:t>
            </a:r>
          </a:p>
          <a:p>
            <a:pPr lvl="0">
              <a:spcBef>
                <a:spcPts val="0"/>
              </a:spcBef>
              <a:buNone/>
            </a:pPr>
            <a:r>
              <a:rPr lang="en-US" altLang="en-GB">
                <a:solidFill>
                  <a:srgbClr val="FF0000"/>
                </a:solidFill>
              </a:rPr>
              <a:t>Correct responses</a:t>
            </a:r>
          </a:p>
          <a:p>
            <a:pPr lvl="0">
              <a:spcBef>
                <a:spcPts val="0"/>
              </a:spcBef>
              <a:buNone/>
            </a:pPr>
            <a:r>
              <a:rPr lang="en-US" altLang="en-GB"/>
              <a:t>A)No,I'm usually take a subway</a:t>
            </a:r>
          </a:p>
          <a:p>
            <a:pPr lvl="0">
              <a:spcBef>
                <a:spcPts val="0"/>
              </a:spcBef>
              <a:buNone/>
            </a:pPr>
            <a:r>
              <a:rPr lang="en-US" altLang="en-GB"/>
              <a:t>B)I used to,but these days i cann't afford it </a:t>
            </a:r>
          </a:p>
          <a:p>
            <a:pPr lvl="0">
              <a:spcBef>
                <a:spcPts val="0"/>
              </a:spcBef>
              <a:buNone/>
            </a:pPr>
            <a:r>
              <a:rPr lang="en-US" altLang="en-GB"/>
              <a:t>C) How did you know that ?</a:t>
            </a:r>
          </a:p>
          <a:p>
            <a:pPr lvl="0">
              <a:spcBef>
                <a:spcPts val="0"/>
              </a:spcBef>
              <a:buNone/>
            </a:pPr>
            <a:r>
              <a:rPr lang="en-US" altLang="en-GB">
                <a:solidFill>
                  <a:srgbClr val="FF0000"/>
                </a:solidFill>
              </a:rPr>
              <a:t>Incorrect responses </a:t>
            </a:r>
          </a:p>
          <a:p>
            <a:pPr lvl="0">
              <a:spcBef>
                <a:spcPts val="0"/>
              </a:spcBef>
              <a:buNone/>
            </a:pPr>
            <a:r>
              <a:rPr lang="en-US" altLang="en-GB">
                <a:solidFill>
                  <a:schemeClr val="tx1">
                    <a:lumMod val="65000"/>
                    <a:lumOff val="35000"/>
                  </a:schemeClr>
                </a:solidFill>
                <a:effectLst/>
              </a:rPr>
              <a:t>D) Sometimes It take about 5 minutes</a:t>
            </a:r>
          </a:p>
          <a:p>
            <a:pPr lvl="0">
              <a:spcBef>
                <a:spcPts val="0"/>
              </a:spcBef>
              <a:buNone/>
            </a:pPr>
            <a:r>
              <a:rPr lang="en-US" altLang="en-GB">
                <a:solidFill>
                  <a:schemeClr val="tx1">
                    <a:lumMod val="65000"/>
                    <a:lumOff val="35000"/>
                  </a:schemeClr>
                </a:solidFill>
                <a:effectLst/>
              </a:rPr>
              <a:t>E) Yes,I often take a bus to work</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Notes</a:t>
            </a:r>
          </a:p>
        </p:txBody>
      </p:sp>
      <p:sp>
        <p:nvSpPr>
          <p:cNvPr id="566" name="Shape 566"/>
          <p:cNvSpPr txBox="1">
            <a:spLocks noGrp="1"/>
          </p:cNvSpPr>
          <p:nvPr>
            <p:ph type="body" idx="2"/>
          </p:nvPr>
        </p:nvSpPr>
        <p:spPr>
          <a:xfrm>
            <a:off x="5423535" y="1906905"/>
            <a:ext cx="2513330" cy="3610610"/>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rPr>
              <a:t>Tip:</a:t>
            </a:r>
          </a:p>
          <a:p>
            <a:pPr lvl="0" rtl="0">
              <a:spcBef>
                <a:spcPts val="0"/>
              </a:spcBef>
              <a:buNone/>
            </a:pPr>
            <a:r>
              <a:rPr lang="en-US" altLang="en-GB">
                <a:solidFill>
                  <a:srgbClr val="FF0000"/>
                </a:solidFill>
              </a:rPr>
              <a:t>The answer can be another question as </a:t>
            </a:r>
          </a:p>
          <a:p>
            <a:pPr lvl="0" rtl="0">
              <a:spcBef>
                <a:spcPts val="0"/>
              </a:spcBef>
              <a:buNone/>
            </a:pPr>
            <a:r>
              <a:rPr lang="en-US" altLang="en-GB">
                <a:solidFill>
                  <a:srgbClr val="FF0000"/>
                </a:solidFill>
              </a:rPr>
              <a:t>in C</a:t>
            </a:r>
          </a:p>
        </p:txBody>
      </p:sp>
    </p:spTree>
    <p:extLst>
      <p:ext uri="{BB962C8B-B14F-4D97-AF65-F5344CB8AC3E}">
        <p14:creationId xmlns:p14="http://schemas.microsoft.com/office/powerpoint/2010/main" val="4102659284"/>
      </p:ext>
    </p:extLst>
  </p:cSld>
  <p:clrMapOvr>
    <a:masterClrMapping/>
  </p:clrMapOvr>
  <p:transition spd="slow">
    <p:cu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543560" y="1182370"/>
            <a:ext cx="4337050" cy="3858895"/>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effectLst/>
              </a:rPr>
              <a:t>Example 1:</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Examples</a:t>
            </a:r>
          </a:p>
        </p:txBody>
      </p:sp>
      <p:sp>
        <p:nvSpPr>
          <p:cNvPr id="5" name="Text Box 4"/>
          <p:cNvSpPr txBox="1"/>
          <p:nvPr/>
        </p:nvSpPr>
        <p:spPr>
          <a:xfrm>
            <a:off x="1815465" y="1865630"/>
            <a:ext cx="532765" cy="2061210"/>
          </a:xfrm>
          <a:prstGeom prst="rect">
            <a:avLst/>
          </a:prstGeom>
          <a:noFill/>
        </p:spPr>
        <p:txBody>
          <a:bodyPr wrap="square" rtlCol="0">
            <a:spAutoFit/>
          </a:bodyPr>
          <a:lstStyle/>
          <a:p>
            <a:r>
              <a:rPr lang="en-US" sz="3200"/>
              <a:t>A</a:t>
            </a:r>
          </a:p>
          <a:p>
            <a:r>
              <a:rPr lang="en-US" sz="3200"/>
              <a:t>B</a:t>
            </a:r>
          </a:p>
          <a:p>
            <a:r>
              <a:rPr lang="en-US" sz="3200"/>
              <a:t>C</a:t>
            </a:r>
          </a:p>
          <a:p>
            <a:endParaRPr lang="en-US" sz="3200"/>
          </a:p>
        </p:txBody>
      </p:sp>
      <p:pic>
        <p:nvPicPr>
          <p:cNvPr id="2" name="toeic-listening-2-3">
            <a:hlinkClick r:id="" action="ppaction://media"/>
            <a:extLst>
              <a:ext uri="{FF2B5EF4-FFF2-40B4-BE49-F238E27FC236}">
                <a16:creationId xmlns:a16="http://schemas.microsoft.com/office/drawing/2014/main" id="{80B239C0-0C3E-4AD6-9957-10BF6C14F0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3395" y="2286635"/>
            <a:ext cx="609600" cy="609600"/>
          </a:xfrm>
          <a:prstGeom prst="rect">
            <a:avLst/>
          </a:prstGeom>
        </p:spPr>
      </p:pic>
    </p:spTree>
    <p:extLst>
      <p:ext uri="{BB962C8B-B14F-4D97-AF65-F5344CB8AC3E}">
        <p14:creationId xmlns:p14="http://schemas.microsoft.com/office/powerpoint/2010/main" val="24572619"/>
      </p:ext>
    </p:extLst>
  </p:cSld>
  <p:clrMapOvr>
    <a:masterClrMapping/>
  </p:clrMapOvr>
  <p:transition spd="slow">
    <p:cu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543560" y="1182370"/>
            <a:ext cx="4337050" cy="3858895"/>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effectLst/>
              </a:rPr>
              <a:t>Example 1:</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Examples</a:t>
            </a:r>
          </a:p>
        </p:txBody>
      </p:sp>
      <p:sp>
        <p:nvSpPr>
          <p:cNvPr id="5" name="Text Box 4"/>
          <p:cNvSpPr txBox="1"/>
          <p:nvPr/>
        </p:nvSpPr>
        <p:spPr>
          <a:xfrm>
            <a:off x="1682115" y="1854200"/>
            <a:ext cx="532765" cy="2061210"/>
          </a:xfrm>
          <a:prstGeom prst="rect">
            <a:avLst/>
          </a:prstGeom>
          <a:noFill/>
        </p:spPr>
        <p:txBody>
          <a:bodyPr wrap="square" rtlCol="0">
            <a:spAutoFit/>
          </a:bodyPr>
          <a:lstStyle/>
          <a:p>
            <a:r>
              <a:rPr lang="en-US" sz="3200"/>
              <a:t>A</a:t>
            </a:r>
          </a:p>
          <a:p>
            <a:r>
              <a:rPr lang="en-US" sz="3200">
                <a:solidFill>
                  <a:srgbClr val="FF0000"/>
                </a:solidFill>
              </a:rPr>
              <a:t>B</a:t>
            </a:r>
          </a:p>
          <a:p>
            <a:r>
              <a:rPr lang="en-US" sz="3200">
                <a:solidFill>
                  <a:schemeClr val="tx1"/>
                </a:solidFill>
              </a:rPr>
              <a:t>C</a:t>
            </a:r>
          </a:p>
          <a:p>
            <a:endParaRPr lang="en-US" sz="3200"/>
          </a:p>
        </p:txBody>
      </p:sp>
      <p:sp>
        <p:nvSpPr>
          <p:cNvPr id="3" name="Text Box 2"/>
          <p:cNvSpPr txBox="1"/>
          <p:nvPr/>
        </p:nvSpPr>
        <p:spPr>
          <a:xfrm>
            <a:off x="3348355" y="1762125"/>
            <a:ext cx="2866390" cy="2245360"/>
          </a:xfrm>
          <a:prstGeom prst="rect">
            <a:avLst/>
          </a:prstGeom>
          <a:noFill/>
        </p:spPr>
        <p:txBody>
          <a:bodyPr wrap="square" rtlCol="0">
            <a:spAutoFit/>
          </a:bodyPr>
          <a:lstStyle/>
          <a:p>
            <a:r>
              <a:rPr lang="en-US" sz="2000">
                <a:solidFill>
                  <a:srgbClr val="FF0000"/>
                </a:solidFill>
              </a:rPr>
              <a:t>Transcript:</a:t>
            </a:r>
          </a:p>
          <a:p>
            <a:r>
              <a:rPr lang="en-US" sz="2000">
                <a:solidFill>
                  <a:srgbClr val="FF0000"/>
                </a:solidFill>
              </a:rPr>
              <a:t>Did you fax the letter to the client?</a:t>
            </a:r>
          </a:p>
          <a:p>
            <a:r>
              <a:rPr lang="en-US" sz="2000">
                <a:solidFill>
                  <a:srgbClr val="FF0000"/>
                </a:solidFill>
              </a:rPr>
              <a:t>A) I'll type it after lunch.</a:t>
            </a:r>
          </a:p>
          <a:p>
            <a:r>
              <a:rPr lang="en-US" sz="2000">
                <a:solidFill>
                  <a:srgbClr val="FF0000"/>
                </a:solidFill>
              </a:rPr>
              <a:t>B) No, I sent it by email.</a:t>
            </a:r>
          </a:p>
          <a:p>
            <a:r>
              <a:rPr lang="en-US" sz="2000">
                <a:solidFill>
                  <a:srgbClr val="FF0000"/>
                </a:solidFill>
              </a:rPr>
              <a:t>C) I collected some important facts.</a:t>
            </a:r>
          </a:p>
        </p:txBody>
      </p:sp>
    </p:spTree>
    <p:extLst>
      <p:ext uri="{BB962C8B-B14F-4D97-AF65-F5344CB8AC3E}">
        <p14:creationId xmlns:p14="http://schemas.microsoft.com/office/powerpoint/2010/main" val="3155723794"/>
      </p:ext>
    </p:extLst>
  </p:cSld>
  <p:clrMapOvr>
    <a:masterClrMapping/>
  </p:clrMapOvr>
  <p:transition spd="slow">
    <p:cut/>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543560" y="1182370"/>
            <a:ext cx="4337050" cy="3858895"/>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effectLst/>
              </a:rPr>
              <a:t>Example 2:</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Examples</a:t>
            </a:r>
          </a:p>
        </p:txBody>
      </p:sp>
      <p:sp>
        <p:nvSpPr>
          <p:cNvPr id="5" name="Text Box 4"/>
          <p:cNvSpPr txBox="1"/>
          <p:nvPr/>
        </p:nvSpPr>
        <p:spPr>
          <a:xfrm>
            <a:off x="1815465" y="1865630"/>
            <a:ext cx="532765" cy="2061210"/>
          </a:xfrm>
          <a:prstGeom prst="rect">
            <a:avLst/>
          </a:prstGeom>
          <a:noFill/>
        </p:spPr>
        <p:txBody>
          <a:bodyPr wrap="square" rtlCol="0">
            <a:spAutoFit/>
          </a:bodyPr>
          <a:lstStyle/>
          <a:p>
            <a:r>
              <a:rPr lang="en-US" sz="3200"/>
              <a:t>A</a:t>
            </a:r>
          </a:p>
          <a:p>
            <a:r>
              <a:rPr lang="en-US" sz="3200"/>
              <a:t>B</a:t>
            </a:r>
          </a:p>
          <a:p>
            <a:r>
              <a:rPr lang="en-US" sz="3200"/>
              <a:t>C</a:t>
            </a:r>
          </a:p>
          <a:p>
            <a:endParaRPr lang="en-US" sz="3200"/>
          </a:p>
        </p:txBody>
      </p:sp>
      <p:pic>
        <p:nvPicPr>
          <p:cNvPr id="2" name="toeic-listening-2-2">
            <a:hlinkClick r:id="" action="ppaction://media"/>
            <a:extLst>
              <a:ext uri="{FF2B5EF4-FFF2-40B4-BE49-F238E27FC236}">
                <a16:creationId xmlns:a16="http://schemas.microsoft.com/office/drawing/2014/main" id="{17DC0D2C-3BF7-420D-B133-2D16855373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3125" y="2033034"/>
            <a:ext cx="609600" cy="609600"/>
          </a:xfrm>
          <a:prstGeom prst="rect">
            <a:avLst/>
          </a:prstGeom>
        </p:spPr>
      </p:pic>
    </p:spTree>
    <p:extLst>
      <p:ext uri="{BB962C8B-B14F-4D97-AF65-F5344CB8AC3E}">
        <p14:creationId xmlns:p14="http://schemas.microsoft.com/office/powerpoint/2010/main" val="1896290575"/>
      </p:ext>
    </p:extLst>
  </p:cSld>
  <p:clrMapOvr>
    <a:masterClrMapping/>
  </p:clrMapOvr>
  <p:transition spd="slow">
    <p:cu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pic>
        <p:nvPicPr>
          <p:cNvPr id="1026" name="Picture 2" descr="Kết quả hình ảnh cho strategy">
            <a:extLst>
              <a:ext uri="{FF2B5EF4-FFF2-40B4-BE49-F238E27FC236}">
                <a16:creationId xmlns:a16="http://schemas.microsoft.com/office/drawing/2014/main" id="{C8281790-0874-4B0E-B4DA-5A2654332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159" y="832662"/>
            <a:ext cx="7058751" cy="35266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76A307-2C7A-4E8E-8C09-634AD2E9BF80}"/>
              </a:ext>
            </a:extLst>
          </p:cNvPr>
          <p:cNvSpPr txBox="1"/>
          <p:nvPr/>
        </p:nvSpPr>
        <p:spPr>
          <a:xfrm>
            <a:off x="3019647" y="4497571"/>
            <a:ext cx="4391246" cy="477054"/>
          </a:xfrm>
          <a:prstGeom prst="rect">
            <a:avLst/>
          </a:prstGeom>
          <a:noFill/>
        </p:spPr>
        <p:txBody>
          <a:bodyPr wrap="square" rtlCol="0">
            <a:spAutoFit/>
          </a:bodyPr>
          <a:lstStyle/>
          <a:p>
            <a:r>
              <a:rPr lang="en-US" sz="2500" b="1">
                <a:solidFill>
                  <a:schemeClr val="accent1">
                    <a:lumMod val="50000"/>
                  </a:schemeClr>
                </a:solidFill>
                <a:latin typeface="Dosis" panose="020B0604020202020204" charset="0"/>
              </a:rPr>
              <a:t>Presentater: Bùi Thị Bích Vi</a:t>
            </a:r>
          </a:p>
        </p:txBody>
      </p:sp>
    </p:spTree>
    <p:extLst>
      <p:ext uri="{BB962C8B-B14F-4D97-AF65-F5344CB8AC3E}">
        <p14:creationId xmlns:p14="http://schemas.microsoft.com/office/powerpoint/2010/main" val="2434318540"/>
      </p:ext>
    </p:extLst>
  </p:cSld>
  <p:clrMapOvr>
    <a:masterClrMapping/>
  </p:clrMapOvr>
  <p:transition spd="slow">
    <p:cut/>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543560" y="1182370"/>
            <a:ext cx="4337050" cy="3858895"/>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effectLst/>
              </a:rPr>
              <a:t>Example 1:</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Examples</a:t>
            </a:r>
          </a:p>
        </p:txBody>
      </p:sp>
      <p:sp>
        <p:nvSpPr>
          <p:cNvPr id="5" name="Text Box 4"/>
          <p:cNvSpPr txBox="1"/>
          <p:nvPr/>
        </p:nvSpPr>
        <p:spPr>
          <a:xfrm>
            <a:off x="1815465" y="1865630"/>
            <a:ext cx="532765" cy="2061210"/>
          </a:xfrm>
          <a:prstGeom prst="rect">
            <a:avLst/>
          </a:prstGeom>
          <a:noFill/>
        </p:spPr>
        <p:txBody>
          <a:bodyPr wrap="square" rtlCol="0">
            <a:spAutoFit/>
          </a:bodyPr>
          <a:lstStyle/>
          <a:p>
            <a:r>
              <a:rPr lang="en-US" sz="3200"/>
              <a:t>A</a:t>
            </a:r>
          </a:p>
          <a:p>
            <a:r>
              <a:rPr lang="en-US" sz="3200">
                <a:solidFill>
                  <a:srgbClr val="FF0000"/>
                </a:solidFill>
              </a:rPr>
              <a:t>B</a:t>
            </a:r>
          </a:p>
          <a:p>
            <a:r>
              <a:rPr lang="en-US" sz="3200">
                <a:solidFill>
                  <a:schemeClr val="tx1"/>
                </a:solidFill>
              </a:rPr>
              <a:t>C</a:t>
            </a:r>
          </a:p>
          <a:p>
            <a:endParaRPr lang="en-US" sz="3200"/>
          </a:p>
        </p:txBody>
      </p:sp>
      <p:sp>
        <p:nvSpPr>
          <p:cNvPr id="3" name="Text Box 2"/>
          <p:cNvSpPr txBox="1"/>
          <p:nvPr/>
        </p:nvSpPr>
        <p:spPr>
          <a:xfrm>
            <a:off x="3348355" y="1762125"/>
            <a:ext cx="2866390" cy="3169285"/>
          </a:xfrm>
          <a:prstGeom prst="rect">
            <a:avLst/>
          </a:prstGeom>
          <a:noFill/>
        </p:spPr>
        <p:txBody>
          <a:bodyPr wrap="square" rtlCol="0">
            <a:spAutoFit/>
          </a:bodyPr>
          <a:lstStyle/>
          <a:p>
            <a:r>
              <a:rPr lang="en-US" sz="2000">
                <a:solidFill>
                  <a:srgbClr val="FF0000"/>
                </a:solidFill>
              </a:rPr>
              <a:t>Transcript:</a:t>
            </a:r>
          </a:p>
          <a:p>
            <a:r>
              <a:rPr lang="en-US" sz="2000">
                <a:solidFill>
                  <a:srgbClr val="FF0000"/>
                </a:solidFill>
              </a:rPr>
              <a:t>Do you think the boss will take us out for lunch today?</a:t>
            </a:r>
          </a:p>
          <a:p>
            <a:r>
              <a:rPr lang="en-US" sz="2000">
                <a:solidFill>
                  <a:srgbClr val="FF0000"/>
                </a:solidFill>
              </a:rPr>
              <a:t>A) I had a hamburger and fries.</a:t>
            </a:r>
          </a:p>
          <a:p>
            <a:r>
              <a:rPr lang="en-US" sz="2000">
                <a:solidFill>
                  <a:srgbClr val="FF0000"/>
                </a:solidFill>
              </a:rPr>
              <a:t>B) He's probably too busy today.</a:t>
            </a:r>
          </a:p>
          <a:p>
            <a:r>
              <a:rPr lang="en-US" sz="2000">
                <a:solidFill>
                  <a:srgbClr val="FF0000"/>
                </a:solidFill>
              </a:rPr>
              <a:t>C) I didn't take the bus.</a:t>
            </a:r>
          </a:p>
          <a:p>
            <a:endParaRPr lang="en-US" sz="2000">
              <a:solidFill>
                <a:srgbClr val="FF0000"/>
              </a:solidFill>
            </a:endParaRPr>
          </a:p>
        </p:txBody>
      </p:sp>
    </p:spTree>
    <p:extLst>
      <p:ext uri="{BB962C8B-B14F-4D97-AF65-F5344CB8AC3E}">
        <p14:creationId xmlns:p14="http://schemas.microsoft.com/office/powerpoint/2010/main" val="3115338779"/>
      </p:ext>
    </p:extLst>
  </p:cSld>
  <p:clrMapOvr>
    <a:masterClrMapping/>
  </p:clrMapOvr>
  <p:transition spd="slow">
    <p:cut/>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the next we will go with choice question</a:t>
            </a:r>
          </a:p>
        </p:txBody>
      </p:sp>
      <p:sp>
        <p:nvSpPr>
          <p:cNvPr id="3" name="Title 2"/>
          <p:cNvSpPr>
            <a:spLocks noGrp="1"/>
          </p:cNvSpPr>
          <p:nvPr>
            <p:ph type="ctrTitle"/>
          </p:nvPr>
        </p:nvSpPr>
        <p:spPr/>
        <p:txBody>
          <a:bodyPr/>
          <a:lstStyle/>
          <a:p>
            <a:r>
              <a:rPr lang="en-US"/>
              <a:t>Choice question</a:t>
            </a:r>
          </a:p>
        </p:txBody>
      </p:sp>
    </p:spTree>
    <p:extLst>
      <p:ext uri="{BB962C8B-B14F-4D97-AF65-F5344CB8AC3E}">
        <p14:creationId xmlns:p14="http://schemas.microsoft.com/office/powerpoint/2010/main" val="1900147453"/>
      </p:ext>
    </p:extLst>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2" name="Picture 1" descr="question"/>
          <p:cNvPicPr>
            <a:picLocks noChangeAspect="1"/>
          </p:cNvPicPr>
          <p:nvPr/>
        </p:nvPicPr>
        <p:blipFill>
          <a:blip r:embed="rId3"/>
          <a:stretch>
            <a:fillRect/>
          </a:stretch>
        </p:blipFill>
        <p:spPr>
          <a:xfrm>
            <a:off x="6833235" y="416560"/>
            <a:ext cx="2143125" cy="2143125"/>
          </a:xfrm>
          <a:prstGeom prst="rect">
            <a:avLst/>
          </a:prstGeom>
        </p:spPr>
      </p:pic>
      <p:pic>
        <p:nvPicPr>
          <p:cNvPr id="3" name="Picture 2" descr="question"/>
          <p:cNvPicPr>
            <a:picLocks noChangeAspect="1"/>
          </p:cNvPicPr>
          <p:nvPr/>
        </p:nvPicPr>
        <p:blipFill>
          <a:blip r:embed="rId3"/>
          <a:stretch>
            <a:fillRect/>
          </a:stretch>
        </p:blipFill>
        <p:spPr>
          <a:xfrm>
            <a:off x="4375785" y="2981325"/>
            <a:ext cx="2143125" cy="2143125"/>
          </a:xfrm>
          <a:prstGeom prst="rect">
            <a:avLst/>
          </a:prstGeom>
        </p:spPr>
      </p:pic>
      <p:pic>
        <p:nvPicPr>
          <p:cNvPr id="4" name="Picture 3" descr="question"/>
          <p:cNvPicPr>
            <a:picLocks noChangeAspect="1"/>
          </p:cNvPicPr>
          <p:nvPr/>
        </p:nvPicPr>
        <p:blipFill>
          <a:blip r:embed="rId3"/>
          <a:stretch>
            <a:fillRect/>
          </a:stretch>
        </p:blipFill>
        <p:spPr>
          <a:xfrm>
            <a:off x="1012825" y="127635"/>
            <a:ext cx="2143125" cy="2143125"/>
          </a:xfrm>
          <a:prstGeom prst="rect">
            <a:avLst/>
          </a:prstGeom>
        </p:spPr>
      </p:pic>
      <p:sp>
        <p:nvSpPr>
          <p:cNvPr id="6" name="Text Box 5"/>
          <p:cNvSpPr txBox="1"/>
          <p:nvPr/>
        </p:nvSpPr>
        <p:spPr>
          <a:xfrm>
            <a:off x="3378200" y="1052830"/>
            <a:ext cx="4138295" cy="1076325"/>
          </a:xfrm>
          <a:prstGeom prst="rect">
            <a:avLst/>
          </a:prstGeom>
          <a:noFill/>
        </p:spPr>
        <p:txBody>
          <a:bodyPr wrap="square" rtlCol="0">
            <a:spAutoFit/>
            <a:scene3d>
              <a:camera prst="orthographicFront"/>
              <a:lightRig rig="threePt" dir="t"/>
            </a:scene3d>
          </a:bodyPr>
          <a:lstStyle/>
          <a:p>
            <a:r>
              <a:rPr lang="en-US" sz="3200">
                <a:solidFill>
                  <a:schemeClr val="accent1"/>
                </a:solidFill>
                <a:effectLst>
                  <a:outerShdw blurRad="38100" dist="25400" dir="5400000" algn="ctr" rotWithShape="0">
                    <a:srgbClr val="6E747A">
                      <a:alpha val="43000"/>
                    </a:srgbClr>
                  </a:outerShdw>
                </a:effectLst>
              </a:rPr>
              <a:t>what is choice question?</a:t>
            </a:r>
          </a:p>
        </p:txBody>
      </p:sp>
      <p:sp>
        <p:nvSpPr>
          <p:cNvPr id="9" name="Text Box 8"/>
          <p:cNvSpPr txBox="1"/>
          <p:nvPr/>
        </p:nvSpPr>
        <p:spPr>
          <a:xfrm>
            <a:off x="1503680" y="2981325"/>
            <a:ext cx="2409825" cy="645160"/>
          </a:xfrm>
          <a:prstGeom prst="rect">
            <a:avLst/>
          </a:prstGeom>
          <a:noFill/>
        </p:spPr>
        <p:txBody>
          <a:bodyPr wrap="square" rtlCol="0">
            <a:spAutoFit/>
            <a:scene3d>
              <a:camera prst="orthographicFront"/>
              <a:lightRig rig="threePt" dir="t"/>
            </a:scene3d>
          </a:bodyPr>
          <a:lstStyle/>
          <a:p>
            <a:r>
              <a:rPr lang="en-US" sz="3600">
                <a:ln/>
                <a:solidFill>
                  <a:schemeClr val="accent1"/>
                </a:solidFill>
                <a:effectLst>
                  <a:outerShdw blurRad="38100" dist="25400" dir="5400000" algn="ctr" rotWithShape="0">
                    <a:srgbClr val="6E747A">
                      <a:alpha val="43000"/>
                    </a:srgbClr>
                  </a:outerShdw>
                </a:effectLst>
              </a:rPr>
              <a:t>Is it easy ? </a:t>
            </a:r>
          </a:p>
        </p:txBody>
      </p:sp>
    </p:spTree>
    <p:extLst>
      <p:ext uri="{BB962C8B-B14F-4D97-AF65-F5344CB8AC3E}">
        <p14:creationId xmlns:p14="http://schemas.microsoft.com/office/powerpoint/2010/main" val="3094106612"/>
      </p:ext>
    </p:extLst>
  </p:cSld>
  <p:clrMapOvr>
    <a:masterClrMapping/>
  </p:clrMapOvr>
  <p:transition spd="slow">
    <p:cut/>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623465" y="157080"/>
            <a:ext cx="6140399" cy="857400"/>
          </a:xfrm>
          <a:prstGeom prst="rect">
            <a:avLst/>
          </a:prstGeom>
        </p:spPr>
        <p:txBody>
          <a:bodyPr lIns="91425" tIns="91425" rIns="91425" bIns="91425" anchor="b" anchorCtr="0">
            <a:noAutofit/>
          </a:bodyPr>
          <a:lstStyle/>
          <a:p>
            <a:pPr lvl="0">
              <a:spcBef>
                <a:spcPts val="0"/>
              </a:spcBef>
              <a:buNone/>
            </a:pPr>
            <a:r>
              <a:rPr lang="en-US" altLang="en-GB" sz="4000"/>
              <a:t>Iterms </a:t>
            </a:r>
          </a:p>
        </p:txBody>
      </p:sp>
      <p:sp>
        <p:nvSpPr>
          <p:cNvPr id="549" name="Shape 549"/>
          <p:cNvSpPr txBox="1">
            <a:spLocks noGrp="1"/>
          </p:cNvSpPr>
          <p:nvPr>
            <p:ph type="body" idx="1"/>
          </p:nvPr>
        </p:nvSpPr>
        <p:spPr>
          <a:xfrm>
            <a:off x="747925" y="1302836"/>
            <a:ext cx="6140399" cy="3610800"/>
          </a:xfrm>
          <a:prstGeom prst="rect">
            <a:avLst/>
          </a:prstGeom>
        </p:spPr>
        <p:txBody>
          <a:bodyPr lIns="91425" tIns="91425" rIns="91425" bIns="91425" anchor="t" anchorCtr="0">
            <a:noAutofit/>
          </a:bodyPr>
          <a:lstStyle/>
          <a:p>
            <a:pPr marL="457200" lvl="0" indent="-228600" rtl="0">
              <a:spcBef>
                <a:spcPts val="0"/>
              </a:spcBef>
            </a:pPr>
            <a:r>
              <a:rPr lang="en-US" altLang="en-GB" sz="4800"/>
              <a:t>C</a:t>
            </a:r>
            <a:r>
              <a:rPr lang="en-GB" sz="4800"/>
              <a:t>oncept</a:t>
            </a:r>
          </a:p>
          <a:p>
            <a:pPr marL="457200" lvl="0" indent="-228600" rtl="0">
              <a:spcBef>
                <a:spcPts val="0"/>
              </a:spcBef>
            </a:pPr>
            <a:r>
              <a:rPr lang="en-US" altLang="en-GB" sz="4800"/>
              <a:t>Note</a:t>
            </a:r>
          </a:p>
          <a:p>
            <a:pPr marL="457200" lvl="0" indent="-228600" rtl="0">
              <a:spcBef>
                <a:spcPts val="0"/>
              </a:spcBef>
            </a:pPr>
            <a:r>
              <a:rPr lang="en-US" altLang="en-GB" sz="4800"/>
              <a:t>Examples</a:t>
            </a:r>
          </a:p>
          <a:p>
            <a:pPr lvl="0" rtl="0">
              <a:spcBef>
                <a:spcPts val="0"/>
              </a:spcBef>
              <a:buNone/>
            </a:pPr>
            <a:endParaRPr sz="4800"/>
          </a:p>
          <a:p>
            <a:pPr lvl="0">
              <a:spcBef>
                <a:spcPts val="0"/>
              </a:spcBef>
              <a:buNone/>
            </a:pPr>
            <a:endParaRPr lang="en-GB"/>
          </a:p>
        </p:txBody>
      </p:sp>
    </p:spTree>
    <p:extLst>
      <p:ext uri="{BB962C8B-B14F-4D97-AF65-F5344CB8AC3E}">
        <p14:creationId xmlns:p14="http://schemas.microsoft.com/office/powerpoint/2010/main" val="2389181877"/>
      </p:ext>
    </p:extLst>
  </p:cSld>
  <p:clrMapOvr>
    <a:masterClrMapping/>
  </p:clrMapOvr>
  <p:transition spd="slow">
    <p:cut/>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ctrTitle" idx="4294967295"/>
          </p:nvPr>
        </p:nvSpPr>
        <p:spPr>
          <a:xfrm>
            <a:off x="607060" y="1616574"/>
            <a:ext cx="7772400" cy="1159799"/>
          </a:xfrm>
          <a:prstGeom prst="rect">
            <a:avLst/>
          </a:prstGeom>
          <a:noFill/>
          <a:ln>
            <a:noFill/>
          </a:ln>
        </p:spPr>
        <p:txBody>
          <a:bodyPr lIns="91425" tIns="91425" rIns="91425" bIns="91425" anchor="b" anchorCtr="0">
            <a:noAutofit/>
          </a:bodyPr>
          <a:lstStyle/>
          <a:p>
            <a:pPr lvl="0" algn="ctr" rtl="0">
              <a:spcBef>
                <a:spcPts val="0"/>
              </a:spcBef>
              <a:buNone/>
            </a:pPr>
            <a:r>
              <a:rPr lang="en-GB" sz="6000"/>
              <a:t>Big concept</a:t>
            </a:r>
          </a:p>
        </p:txBody>
      </p:sp>
      <p:sp>
        <p:nvSpPr>
          <p:cNvPr id="555" name="Shape 555"/>
          <p:cNvSpPr txBox="1">
            <a:spLocks noGrp="1"/>
          </p:cNvSpPr>
          <p:nvPr>
            <p:ph type="subTitle" idx="4294967295"/>
          </p:nvPr>
        </p:nvSpPr>
        <p:spPr>
          <a:xfrm>
            <a:off x="844550" y="2676525"/>
            <a:ext cx="7363460" cy="1520190"/>
          </a:xfrm>
          <a:prstGeom prst="rect">
            <a:avLst/>
          </a:prstGeom>
          <a:noFill/>
          <a:ln>
            <a:noFill/>
          </a:ln>
        </p:spPr>
        <p:txBody>
          <a:bodyPr lIns="91425" tIns="91425" rIns="91425" bIns="91425" anchor="t" anchorCtr="0">
            <a:noAutofit/>
          </a:bodyPr>
          <a:lstStyle/>
          <a:p>
            <a:pPr lvl="0" algn="ctr" rtl="0">
              <a:spcBef>
                <a:spcPts val="0"/>
              </a:spcBef>
              <a:buNone/>
            </a:pPr>
            <a:r>
              <a:rPr lang="en-US" altLang="en-GB" sz="2000"/>
              <a:t>Choice question ask you to choose between two alternatives which are always related to each other.Remember that these question can not be answered using yes or no.Look for the conjunction or in the questions</a:t>
            </a:r>
          </a:p>
        </p:txBody>
      </p:sp>
      <p:sp>
        <p:nvSpPr>
          <p:cNvPr id="556" name="Shape 556"/>
          <p:cNvSpPr/>
          <p:nvPr/>
        </p:nvSpPr>
        <p:spPr>
          <a:xfrm>
            <a:off x="4655938" y="184843"/>
            <a:ext cx="1323527" cy="1341148"/>
          </a:xfrm>
          <a:custGeom>
            <a:avLst/>
            <a:gdLst/>
            <a:ahLst/>
            <a:cxnLst/>
            <a:rect l="0" t="0" r="0" b="0"/>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7" name="Shape 557"/>
          <p:cNvSpPr/>
          <p:nvPr/>
        </p:nvSpPr>
        <p:spPr>
          <a:xfrm rot="1473079">
            <a:off x="3335701" y="645560"/>
            <a:ext cx="773816" cy="753764"/>
          </a:xfrm>
          <a:custGeom>
            <a:avLst/>
            <a:gdLst/>
            <a:ahLst/>
            <a:cxnLst/>
            <a:rect l="0" t="0" r="0" b="0"/>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8" name="Shape 558"/>
          <p:cNvSpPr/>
          <p:nvPr/>
        </p:nvSpPr>
        <p:spPr>
          <a:xfrm>
            <a:off x="4231678" y="43342"/>
            <a:ext cx="338774" cy="32920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
        <p:nvSpPr>
          <p:cNvPr id="559" name="Shape 559"/>
          <p:cNvSpPr/>
          <p:nvPr/>
        </p:nvSpPr>
        <p:spPr>
          <a:xfrm rot="2487273">
            <a:off x="4282399" y="1162465"/>
            <a:ext cx="241052" cy="234241"/>
          </a:xfrm>
          <a:custGeom>
            <a:avLst/>
            <a:gdLst/>
            <a:ahLst/>
            <a:cxnLst/>
            <a:rect l="0" t="0" r="0" b="0"/>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6D9EEB"/>
              </a:solidFill>
            </a:endParaRPr>
          </a:p>
        </p:txBody>
      </p:sp>
    </p:spTree>
    <p:extLst>
      <p:ext uri="{BB962C8B-B14F-4D97-AF65-F5344CB8AC3E}">
        <p14:creationId xmlns:p14="http://schemas.microsoft.com/office/powerpoint/2010/main" val="12270547"/>
      </p:ext>
    </p:extLst>
  </p:cSld>
  <p:clrMapOvr>
    <a:masterClrMapping/>
  </p:clrMapOvr>
  <p:transition spd="slow">
    <p:cut/>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748030" y="1068705"/>
            <a:ext cx="4206875" cy="3724910"/>
          </a:xfrm>
          <a:prstGeom prst="rect">
            <a:avLst/>
          </a:prstGeom>
        </p:spPr>
        <p:txBody>
          <a:bodyPr lIns="91425" tIns="91425" rIns="91425" bIns="91425" anchor="t" anchorCtr="0">
            <a:noAutofit/>
          </a:bodyPr>
          <a:lstStyle/>
          <a:p>
            <a:pPr lvl="0" rtl="0">
              <a:spcBef>
                <a:spcPts val="0"/>
              </a:spcBef>
              <a:buNone/>
            </a:pPr>
            <a:r>
              <a:rPr lang="en-US" altLang="en-GB" b="1"/>
              <a:t>Note 1 :</a:t>
            </a:r>
          </a:p>
          <a:p>
            <a:pPr lvl="0">
              <a:spcBef>
                <a:spcPts val="0"/>
              </a:spcBef>
              <a:buNone/>
            </a:pPr>
            <a:r>
              <a:rPr lang="en-US" altLang="en-GB">
                <a:ln/>
                <a:solidFill>
                  <a:schemeClr val="tx1"/>
                </a:solidFill>
                <a:effectLst>
                  <a:outerShdw blurRad="38100" dist="19050" dir="2700000" algn="tl" rotWithShape="0">
                    <a:schemeClr val="dk1">
                      <a:alpha val="40000"/>
                    </a:schemeClr>
                  </a:outerShdw>
                </a:effectLst>
              </a:rPr>
              <a:t>Will he be arriving tonight or tomorrow ?</a:t>
            </a:r>
          </a:p>
          <a:p>
            <a:pPr lvl="0">
              <a:spcBef>
                <a:spcPts val="0"/>
              </a:spcBef>
              <a:buNone/>
            </a:pPr>
            <a:r>
              <a:rPr lang="en-US" altLang="en-GB">
                <a:solidFill>
                  <a:srgbClr val="FF0000"/>
                </a:solidFill>
                <a:effectLst/>
              </a:rPr>
              <a:t>Correct responses</a:t>
            </a:r>
          </a:p>
          <a:p>
            <a:pPr lvl="0">
              <a:spcBef>
                <a:spcPts val="0"/>
              </a:spcBef>
              <a:buNone/>
            </a:pPr>
            <a:r>
              <a:rPr lang="en-US" altLang="en-GB">
                <a:solidFill>
                  <a:schemeClr val="tx1">
                    <a:lumMod val="65000"/>
                    <a:lumOff val="35000"/>
                  </a:schemeClr>
                </a:solidFill>
                <a:effectLst/>
              </a:rPr>
              <a:t>A) He will get in tonight at about 7:00</a:t>
            </a:r>
          </a:p>
          <a:p>
            <a:pPr lvl="0">
              <a:spcBef>
                <a:spcPts val="0"/>
              </a:spcBef>
              <a:buNone/>
            </a:pPr>
            <a:r>
              <a:rPr lang="en-US" altLang="en-GB">
                <a:solidFill>
                  <a:schemeClr val="tx1">
                    <a:lumMod val="65000"/>
                    <a:lumOff val="35000"/>
                  </a:schemeClr>
                </a:solidFill>
                <a:effectLst/>
              </a:rPr>
              <a:t>B) Tomorrow,according to his secretery</a:t>
            </a:r>
            <a:endParaRPr lang="en-US" altLang="en-GB">
              <a:solidFill>
                <a:srgbClr val="FF0000"/>
              </a:solidFill>
              <a:effectLst/>
            </a:endParaRPr>
          </a:p>
          <a:p>
            <a:pPr lvl="0">
              <a:spcBef>
                <a:spcPts val="0"/>
              </a:spcBef>
              <a:buNone/>
            </a:pPr>
            <a:r>
              <a:rPr lang="en-US" altLang="en-GB">
                <a:solidFill>
                  <a:schemeClr val="tx1">
                    <a:lumMod val="65000"/>
                    <a:lumOff val="35000"/>
                  </a:schemeClr>
                </a:solidFill>
                <a:effectLst/>
              </a:rPr>
              <a:t>C) He didn't say for sure</a:t>
            </a:r>
          </a:p>
          <a:p>
            <a:pPr lvl="0">
              <a:spcBef>
                <a:spcPts val="0"/>
              </a:spcBef>
              <a:buNone/>
            </a:pPr>
            <a:r>
              <a:rPr lang="en-US" altLang="en-GB">
                <a:solidFill>
                  <a:srgbClr val="FF0000"/>
                </a:solidFill>
                <a:effectLst/>
              </a:rPr>
              <a:t>Incorrect responses</a:t>
            </a:r>
          </a:p>
          <a:p>
            <a:pPr lvl="0">
              <a:spcBef>
                <a:spcPts val="0"/>
              </a:spcBef>
              <a:buNone/>
            </a:pPr>
            <a:r>
              <a:rPr lang="en-US" altLang="en-GB">
                <a:solidFill>
                  <a:schemeClr val="tx1">
                    <a:lumMod val="65000"/>
                    <a:lumOff val="35000"/>
                  </a:schemeClr>
                </a:solidFill>
                <a:effectLst/>
              </a:rPr>
              <a:t>D) Yes,he is going to be here</a:t>
            </a:r>
          </a:p>
          <a:p>
            <a:pPr lvl="0">
              <a:spcBef>
                <a:spcPts val="0"/>
              </a:spcBef>
              <a:buNone/>
            </a:pPr>
            <a:r>
              <a:rPr lang="en-US" altLang="en-GB">
                <a:solidFill>
                  <a:schemeClr val="tx1">
                    <a:lumMod val="65000"/>
                    <a:lumOff val="35000"/>
                  </a:schemeClr>
                </a:solidFill>
                <a:effectLst/>
              </a:rPr>
              <a:t>E) He will call us tomorrow</a:t>
            </a:r>
          </a:p>
        </p:txBody>
      </p:sp>
      <p:sp>
        <p:nvSpPr>
          <p:cNvPr id="565" name="Shape 565"/>
          <p:cNvSpPr txBox="1">
            <a:spLocks noGrp="1"/>
          </p:cNvSpPr>
          <p:nvPr>
            <p:ph type="title"/>
          </p:nvPr>
        </p:nvSpPr>
        <p:spPr>
          <a:xfrm>
            <a:off x="747925" y="63100"/>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Notes</a:t>
            </a:r>
          </a:p>
        </p:txBody>
      </p:sp>
      <p:sp>
        <p:nvSpPr>
          <p:cNvPr id="566" name="Shape 566"/>
          <p:cNvSpPr txBox="1">
            <a:spLocks noGrp="1"/>
          </p:cNvSpPr>
          <p:nvPr>
            <p:ph type="body" idx="2"/>
          </p:nvPr>
        </p:nvSpPr>
        <p:spPr>
          <a:xfrm>
            <a:off x="5304790" y="1678305"/>
            <a:ext cx="2513330" cy="3610610"/>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rPr>
              <a:t>Tip:</a:t>
            </a:r>
          </a:p>
          <a:p>
            <a:pPr lvl="0" rtl="0">
              <a:spcBef>
                <a:spcPts val="0"/>
              </a:spcBef>
              <a:buNone/>
            </a:pPr>
            <a:r>
              <a:rPr lang="en-US" altLang="en-GB">
                <a:solidFill>
                  <a:srgbClr val="FF0000"/>
                </a:solidFill>
              </a:rPr>
              <a:t>The key words are “ Arriving + tonight + tomorrow” But “D” isn't correct responses,so you understand sentence</a:t>
            </a:r>
          </a:p>
        </p:txBody>
      </p:sp>
    </p:spTree>
    <p:extLst>
      <p:ext uri="{BB962C8B-B14F-4D97-AF65-F5344CB8AC3E}">
        <p14:creationId xmlns:p14="http://schemas.microsoft.com/office/powerpoint/2010/main" val="1823421863"/>
      </p:ext>
    </p:extLst>
  </p:cSld>
  <p:clrMapOvr>
    <a:masterClrMapping/>
  </p:clrMapOvr>
  <p:transition spd="slow">
    <p:cut/>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748030" y="1363345"/>
            <a:ext cx="4299585" cy="3610610"/>
          </a:xfrm>
          <a:prstGeom prst="rect">
            <a:avLst/>
          </a:prstGeom>
        </p:spPr>
        <p:txBody>
          <a:bodyPr lIns="91425" tIns="91425" rIns="91425" bIns="91425" anchor="t" anchorCtr="0">
            <a:noAutofit/>
          </a:bodyPr>
          <a:lstStyle/>
          <a:p>
            <a:pPr lvl="0" rtl="0">
              <a:spcBef>
                <a:spcPts val="0"/>
              </a:spcBef>
              <a:buNone/>
            </a:pPr>
            <a:r>
              <a:rPr lang="en-US" altLang="en-GB" b="1"/>
              <a:t>Note 1 :</a:t>
            </a:r>
          </a:p>
          <a:p>
            <a:pPr lvl="0">
              <a:spcBef>
                <a:spcPts val="0"/>
              </a:spcBef>
              <a:buNone/>
            </a:pPr>
            <a:r>
              <a:rPr lang="en-US" altLang="en-GB">
                <a:solidFill>
                  <a:schemeClr val="tx1"/>
                </a:solidFill>
                <a:effectLst>
                  <a:outerShdw blurRad="38100" dist="19050" dir="2700000" algn="tl" rotWithShape="0">
                    <a:schemeClr val="dk1">
                      <a:alpha val="40000"/>
                    </a:schemeClr>
                  </a:outerShdw>
                </a:effectLst>
              </a:rPr>
              <a:t>Have you finished the report,or are you still working on it?</a:t>
            </a:r>
          </a:p>
          <a:p>
            <a:pPr lvl="0">
              <a:spcBef>
                <a:spcPts val="0"/>
              </a:spcBef>
              <a:buNone/>
            </a:pPr>
            <a:r>
              <a:rPr lang="en-US" altLang="en-GB">
                <a:solidFill>
                  <a:srgbClr val="FF0000"/>
                </a:solidFill>
              </a:rPr>
              <a:t>Correct responses</a:t>
            </a:r>
          </a:p>
          <a:p>
            <a:pPr lvl="0">
              <a:spcBef>
                <a:spcPts val="0"/>
              </a:spcBef>
              <a:buNone/>
            </a:pPr>
            <a:r>
              <a:rPr lang="en-US" altLang="en-GB"/>
              <a:t>A) I should have it done by tonight</a:t>
            </a:r>
          </a:p>
          <a:p>
            <a:pPr lvl="0">
              <a:spcBef>
                <a:spcPts val="0"/>
              </a:spcBef>
              <a:buNone/>
            </a:pPr>
            <a:r>
              <a:rPr lang="en-US" altLang="en-GB"/>
              <a:t>B) I need another week to complete it</a:t>
            </a:r>
          </a:p>
          <a:p>
            <a:pPr lvl="0">
              <a:spcBef>
                <a:spcPts val="0"/>
              </a:spcBef>
              <a:buNone/>
            </a:pPr>
            <a:r>
              <a:rPr lang="en-US" altLang="en-GB"/>
              <a:t>C) I'm still tied up with it  </a:t>
            </a:r>
          </a:p>
          <a:p>
            <a:pPr lvl="0">
              <a:spcBef>
                <a:spcPts val="0"/>
              </a:spcBef>
              <a:buNone/>
            </a:pPr>
            <a:r>
              <a:rPr lang="en-US" altLang="en-GB">
                <a:solidFill>
                  <a:srgbClr val="FF0000"/>
                </a:solidFill>
              </a:rPr>
              <a:t>Incorrect responses </a:t>
            </a:r>
          </a:p>
          <a:p>
            <a:pPr lvl="0">
              <a:spcBef>
                <a:spcPts val="0"/>
              </a:spcBef>
              <a:buNone/>
            </a:pPr>
            <a:r>
              <a:rPr lang="en-US" altLang="en-GB">
                <a:solidFill>
                  <a:schemeClr val="tx1">
                    <a:lumMod val="65000"/>
                    <a:lumOff val="35000"/>
                  </a:schemeClr>
                </a:solidFill>
                <a:effectLst/>
              </a:rPr>
              <a:t>D) I spoke to you yesterday</a:t>
            </a:r>
          </a:p>
          <a:p>
            <a:pPr lvl="0">
              <a:spcBef>
                <a:spcPts val="0"/>
              </a:spcBef>
              <a:buNone/>
            </a:pPr>
            <a:r>
              <a:rPr lang="en-US" altLang="en-GB">
                <a:solidFill>
                  <a:schemeClr val="tx1">
                    <a:lumMod val="65000"/>
                    <a:lumOff val="35000"/>
                  </a:schemeClr>
                </a:solidFill>
                <a:effectLst/>
              </a:rPr>
              <a:t>E) Yes,I certainly am</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Notes</a:t>
            </a:r>
          </a:p>
        </p:txBody>
      </p:sp>
      <p:sp>
        <p:nvSpPr>
          <p:cNvPr id="566" name="Shape 566"/>
          <p:cNvSpPr txBox="1">
            <a:spLocks noGrp="1"/>
          </p:cNvSpPr>
          <p:nvPr>
            <p:ph type="body" idx="2"/>
          </p:nvPr>
        </p:nvSpPr>
        <p:spPr>
          <a:xfrm>
            <a:off x="5047615" y="1221105"/>
            <a:ext cx="2788920" cy="3610610"/>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rPr>
              <a:t>Tip:</a:t>
            </a:r>
          </a:p>
          <a:p>
            <a:pPr lvl="0" rtl="0">
              <a:spcBef>
                <a:spcPts val="0"/>
              </a:spcBef>
              <a:buNone/>
            </a:pPr>
            <a:r>
              <a:rPr lang="en-US" altLang="en-GB">
                <a:solidFill>
                  <a:srgbClr val="FF0000"/>
                </a:solidFill>
              </a:rPr>
              <a:t>Responces (A) through (C) all refer the degree of completion that the speaker has achieved,so they are all suitable responces.Responces (D) and (E) do not pertain to the question in any way</a:t>
            </a:r>
          </a:p>
        </p:txBody>
      </p:sp>
    </p:spTree>
    <p:extLst>
      <p:ext uri="{BB962C8B-B14F-4D97-AF65-F5344CB8AC3E}">
        <p14:creationId xmlns:p14="http://schemas.microsoft.com/office/powerpoint/2010/main" val="1499510815"/>
      </p:ext>
    </p:extLst>
  </p:cSld>
  <p:clrMapOvr>
    <a:masterClrMapping/>
  </p:clrMapOvr>
  <p:transition spd="slow">
    <p:cu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543560" y="1182370"/>
            <a:ext cx="4337050" cy="3858895"/>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effectLst/>
              </a:rPr>
              <a:t>Example 1:</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Examples</a:t>
            </a:r>
          </a:p>
        </p:txBody>
      </p:sp>
      <p:sp>
        <p:nvSpPr>
          <p:cNvPr id="5" name="Text Box 4"/>
          <p:cNvSpPr txBox="1"/>
          <p:nvPr/>
        </p:nvSpPr>
        <p:spPr>
          <a:xfrm>
            <a:off x="1815465" y="1865630"/>
            <a:ext cx="532765" cy="2061210"/>
          </a:xfrm>
          <a:prstGeom prst="rect">
            <a:avLst/>
          </a:prstGeom>
          <a:noFill/>
        </p:spPr>
        <p:txBody>
          <a:bodyPr wrap="square" rtlCol="0">
            <a:spAutoFit/>
          </a:bodyPr>
          <a:lstStyle/>
          <a:p>
            <a:r>
              <a:rPr lang="en-US" sz="3200"/>
              <a:t>A</a:t>
            </a:r>
          </a:p>
          <a:p>
            <a:r>
              <a:rPr lang="en-US" sz="3200"/>
              <a:t>B</a:t>
            </a:r>
          </a:p>
          <a:p>
            <a:r>
              <a:rPr lang="en-US" sz="3200"/>
              <a:t>C</a:t>
            </a:r>
          </a:p>
          <a:p>
            <a:endParaRPr lang="en-US" sz="3200"/>
          </a:p>
        </p:txBody>
      </p:sp>
      <p:pic>
        <p:nvPicPr>
          <p:cNvPr id="2" name="01_EconomyLC_AT (mp3cut.net)">
            <a:hlinkClick r:id="" action="ppaction://media"/>
            <a:extLst>
              <a:ext uri="{FF2B5EF4-FFF2-40B4-BE49-F238E27FC236}">
                <a16:creationId xmlns:a16="http://schemas.microsoft.com/office/drawing/2014/main" id="{F1D46CFA-B0FB-4DFD-97D3-E152CD7CC1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3125" y="2118094"/>
            <a:ext cx="609600" cy="609600"/>
          </a:xfrm>
          <a:prstGeom prst="rect">
            <a:avLst/>
          </a:prstGeom>
        </p:spPr>
      </p:pic>
    </p:spTree>
    <p:extLst>
      <p:ext uri="{BB962C8B-B14F-4D97-AF65-F5344CB8AC3E}">
        <p14:creationId xmlns:p14="http://schemas.microsoft.com/office/powerpoint/2010/main" val="1371136051"/>
      </p:ext>
    </p:extLst>
  </p:cSld>
  <p:clrMapOvr>
    <a:masterClrMapping/>
  </p:clrMapOvr>
  <p:transition spd="slow">
    <p:cut/>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8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543560" y="1172845"/>
            <a:ext cx="4337050" cy="3858895"/>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effectLst/>
              </a:rPr>
              <a:t>Example 1:</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Examples</a:t>
            </a:r>
          </a:p>
        </p:txBody>
      </p:sp>
      <p:sp>
        <p:nvSpPr>
          <p:cNvPr id="5" name="Text Box 4"/>
          <p:cNvSpPr txBox="1"/>
          <p:nvPr/>
        </p:nvSpPr>
        <p:spPr>
          <a:xfrm>
            <a:off x="1815465" y="1865630"/>
            <a:ext cx="532765" cy="2061210"/>
          </a:xfrm>
          <a:prstGeom prst="rect">
            <a:avLst/>
          </a:prstGeom>
          <a:noFill/>
        </p:spPr>
        <p:txBody>
          <a:bodyPr wrap="square" rtlCol="0">
            <a:spAutoFit/>
          </a:bodyPr>
          <a:lstStyle/>
          <a:p>
            <a:r>
              <a:rPr lang="en-US" sz="3200"/>
              <a:t>A</a:t>
            </a:r>
          </a:p>
          <a:p>
            <a:r>
              <a:rPr lang="en-US" sz="3200"/>
              <a:t>B</a:t>
            </a:r>
          </a:p>
          <a:p>
            <a:r>
              <a:rPr lang="en-US" sz="3200">
                <a:solidFill>
                  <a:srgbClr val="FF0000"/>
                </a:solidFill>
              </a:rPr>
              <a:t>C</a:t>
            </a:r>
          </a:p>
          <a:p>
            <a:endParaRPr lang="en-US" sz="3200"/>
          </a:p>
        </p:txBody>
      </p:sp>
      <p:sp>
        <p:nvSpPr>
          <p:cNvPr id="3" name="Text Box 2"/>
          <p:cNvSpPr txBox="1"/>
          <p:nvPr/>
        </p:nvSpPr>
        <p:spPr>
          <a:xfrm>
            <a:off x="3348355" y="1762125"/>
            <a:ext cx="2866390" cy="2245360"/>
          </a:xfrm>
          <a:prstGeom prst="rect">
            <a:avLst/>
          </a:prstGeom>
          <a:noFill/>
        </p:spPr>
        <p:txBody>
          <a:bodyPr wrap="square" rtlCol="0">
            <a:spAutoFit/>
          </a:bodyPr>
          <a:lstStyle/>
          <a:p>
            <a:r>
              <a:rPr lang="en-US" sz="2000">
                <a:solidFill>
                  <a:srgbClr val="FF0000"/>
                </a:solidFill>
              </a:rPr>
              <a:t>Do you have some time to review this or does Mr.Andrews need you ?</a:t>
            </a:r>
          </a:p>
          <a:p>
            <a:r>
              <a:rPr lang="en-US" sz="2000">
                <a:solidFill>
                  <a:srgbClr val="FF0000"/>
                </a:solidFill>
              </a:rPr>
              <a:t>A) A quarter after nine</a:t>
            </a:r>
          </a:p>
          <a:p>
            <a:r>
              <a:rPr lang="en-US" sz="2000">
                <a:solidFill>
                  <a:srgbClr val="FF0000"/>
                </a:solidFill>
              </a:rPr>
              <a:t>B) Yes,I need one</a:t>
            </a:r>
          </a:p>
          <a:p>
            <a:r>
              <a:rPr lang="en-US" sz="2000">
                <a:solidFill>
                  <a:srgbClr val="FF0000"/>
                </a:solidFill>
              </a:rPr>
              <a:t>C) Yes,I can check it now</a:t>
            </a:r>
          </a:p>
        </p:txBody>
      </p:sp>
    </p:spTree>
    <p:extLst>
      <p:ext uri="{BB962C8B-B14F-4D97-AF65-F5344CB8AC3E}">
        <p14:creationId xmlns:p14="http://schemas.microsoft.com/office/powerpoint/2010/main" val="278619377"/>
      </p:ext>
    </p:extLst>
  </p:cSld>
  <p:clrMapOvr>
    <a:masterClrMapping/>
  </p:clrMapOvr>
  <p:transitio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543560" y="1182370"/>
            <a:ext cx="4337050" cy="3858895"/>
          </a:xfrm>
          <a:prstGeom prst="rect">
            <a:avLst/>
          </a:prstGeom>
        </p:spPr>
        <p:txBody>
          <a:bodyPr lIns="91425" tIns="91425" rIns="91425" bIns="91425" anchor="t" anchorCtr="0">
            <a:noAutofit/>
          </a:bodyPr>
          <a:lstStyle/>
          <a:p>
            <a:pPr lvl="0" rtl="0">
              <a:spcBef>
                <a:spcPts val="0"/>
              </a:spcBef>
              <a:buNone/>
            </a:pPr>
            <a:r>
              <a:rPr lang="en-US" altLang="en-GB">
                <a:solidFill>
                  <a:srgbClr val="FF0000"/>
                </a:solidFill>
                <a:effectLst/>
              </a:rPr>
              <a:t>Example 2:</a:t>
            </a:r>
          </a:p>
        </p:txBody>
      </p:sp>
      <p:sp>
        <p:nvSpPr>
          <p:cNvPr id="565" name="Shape 565"/>
          <p:cNvSpPr txBox="1">
            <a:spLocks noGrp="1"/>
          </p:cNvSpPr>
          <p:nvPr>
            <p:ph type="title"/>
          </p:nvPr>
        </p:nvSpPr>
        <p:spPr>
          <a:xfrm>
            <a:off x="747925" y="225025"/>
            <a:ext cx="6140399" cy="857400"/>
          </a:xfrm>
          <a:prstGeom prst="rect">
            <a:avLst/>
          </a:prstGeom>
        </p:spPr>
        <p:txBody>
          <a:bodyPr lIns="91425" tIns="91425" rIns="91425" bIns="91425" anchor="b" anchorCtr="0">
            <a:noAutofit/>
          </a:bodyPr>
          <a:lstStyle/>
          <a:p>
            <a:pPr lvl="0">
              <a:spcBef>
                <a:spcPts val="0"/>
              </a:spcBef>
              <a:buNone/>
            </a:pPr>
            <a:r>
              <a:rPr lang="en-US" altLang="en-GB" sz="3600"/>
              <a:t>Let's go to some Examples</a:t>
            </a:r>
          </a:p>
        </p:txBody>
      </p:sp>
      <p:sp>
        <p:nvSpPr>
          <p:cNvPr id="5" name="Text Box 4"/>
          <p:cNvSpPr txBox="1"/>
          <p:nvPr/>
        </p:nvSpPr>
        <p:spPr>
          <a:xfrm>
            <a:off x="1815465" y="1865630"/>
            <a:ext cx="532765" cy="2061210"/>
          </a:xfrm>
          <a:prstGeom prst="rect">
            <a:avLst/>
          </a:prstGeom>
          <a:noFill/>
        </p:spPr>
        <p:txBody>
          <a:bodyPr wrap="square" rtlCol="0">
            <a:spAutoFit/>
          </a:bodyPr>
          <a:lstStyle/>
          <a:p>
            <a:r>
              <a:rPr lang="en-US" sz="3200"/>
              <a:t>A</a:t>
            </a:r>
          </a:p>
          <a:p>
            <a:r>
              <a:rPr lang="en-US" sz="3200"/>
              <a:t>B</a:t>
            </a:r>
          </a:p>
          <a:p>
            <a:r>
              <a:rPr lang="en-US" sz="3200"/>
              <a:t>C</a:t>
            </a:r>
          </a:p>
          <a:p>
            <a:endParaRPr lang="en-US" sz="3200"/>
          </a:p>
        </p:txBody>
      </p:sp>
      <p:pic>
        <p:nvPicPr>
          <p:cNvPr id="3" name="mp3_2">
            <a:hlinkClick r:id="" action="ppaction://media"/>
            <a:extLst>
              <a:ext uri="{FF2B5EF4-FFF2-40B4-BE49-F238E27FC236}">
                <a16:creationId xmlns:a16="http://schemas.microsoft.com/office/drawing/2014/main" id="{A794F274-53D6-4C66-BC7B-20F3974414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43125" y="2054299"/>
            <a:ext cx="609600" cy="609600"/>
          </a:xfrm>
          <a:prstGeom prst="rect">
            <a:avLst/>
          </a:prstGeom>
        </p:spPr>
      </p:pic>
    </p:spTree>
    <p:extLst>
      <p:ext uri="{BB962C8B-B14F-4D97-AF65-F5344CB8AC3E}">
        <p14:creationId xmlns:p14="http://schemas.microsoft.com/office/powerpoint/2010/main" val="3365703595"/>
      </p:ext>
    </p:extLst>
  </p:cSld>
  <p:clrMapOvr>
    <a:masterClrMapping/>
  </p:clrMapOvr>
  <p:transition spd="slow">
    <p:cut/>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4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Fria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3757</Words>
  <Application>Microsoft Office PowerPoint</Application>
  <PresentationFormat>On-screen Show (16:9)</PresentationFormat>
  <Paragraphs>692</Paragraphs>
  <Slides>107</Slides>
  <Notes>86</Notes>
  <HiddenSlides>0</HiddenSlides>
  <MMClips>18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SimSun</vt:lpstr>
      <vt:lpstr>Arial</vt:lpstr>
      <vt:lpstr>Dosis</vt:lpstr>
      <vt:lpstr>Wingdings</vt:lpstr>
      <vt:lpstr>Sniglet</vt:lpstr>
      <vt:lpstr>Times New Roman</vt:lpstr>
      <vt:lpstr>Friar template</vt:lpstr>
      <vt:lpstr>Question and Responses</vt:lpstr>
      <vt:lpstr>PowerPoint Presentation</vt:lpstr>
      <vt:lpstr>Introduce</vt:lpstr>
      <vt:lpstr>Introducing part 2 of the TOIEC</vt:lpstr>
      <vt:lpstr>Introducing part 2 of the TOIEC</vt:lpstr>
      <vt:lpstr>Introducing part 2 of the TOIEC</vt:lpstr>
      <vt:lpstr>Introducing part 2 of the TOIEC</vt:lpstr>
      <vt:lpstr>Introducing part 2 of the TOIEC</vt:lpstr>
      <vt:lpstr>PowerPoint Presentation</vt:lpstr>
      <vt:lpstr>Contents</vt:lpstr>
      <vt:lpstr>STRATEGY #1: Word Repetition</vt:lpstr>
      <vt:lpstr>STRATEGY #1: Word Repetition</vt:lpstr>
      <vt:lpstr>STRATEGY #2: Answering questions with “Yes” or “No”</vt:lpstr>
      <vt:lpstr>STRATEGY #2: Answering questions with “Yes” or “No”</vt:lpstr>
      <vt:lpstr>STRATEGY #2: Answering questions with “Yes” or “No”</vt:lpstr>
      <vt:lpstr>STRATEGY #2: Answering questions with “Yes” or “No”</vt:lpstr>
      <vt:lpstr>NOTES</vt:lpstr>
      <vt:lpstr>In summary, the following answers are false (over 95%) when it is one of the following:</vt:lpstr>
      <vt:lpstr>WHO, WHEN</vt:lpstr>
      <vt:lpstr>WHO  Step 1: Listen and choose the best answer:</vt:lpstr>
      <vt:lpstr>            WHO    Step 2:  Traps</vt:lpstr>
      <vt:lpstr>WHO  Exercise</vt:lpstr>
      <vt:lpstr>WHO  Exercise</vt:lpstr>
      <vt:lpstr>WHEN  Step 1: Listen and choose the best answer:</vt:lpstr>
      <vt:lpstr>            WHEN    Step 2:  Traps</vt:lpstr>
      <vt:lpstr>WHEN Exercise</vt:lpstr>
      <vt:lpstr>WHEN Exercise</vt:lpstr>
      <vt:lpstr>Overview part 2</vt:lpstr>
      <vt:lpstr>THANKS!</vt:lpstr>
      <vt:lpstr>WHERE AND WHAT</vt:lpstr>
      <vt:lpstr>WHERE</vt:lpstr>
      <vt:lpstr>WHERE QUESTION</vt:lpstr>
      <vt:lpstr>WHERE question</vt:lpstr>
      <vt:lpstr>PowerPoint Presentation</vt:lpstr>
      <vt:lpstr>PowerPoint Presentation</vt:lpstr>
      <vt:lpstr>PowerPoint Presentation</vt:lpstr>
      <vt:lpstr>PowerPoint Presentation</vt:lpstr>
      <vt:lpstr>WHERE question</vt:lpstr>
      <vt:lpstr>WHERE question</vt:lpstr>
      <vt:lpstr>WHERE question</vt:lpstr>
      <vt:lpstr>WHERE question</vt:lpstr>
      <vt:lpstr>WHERE question</vt:lpstr>
      <vt:lpstr>WHERE question</vt:lpstr>
      <vt:lpstr>WHERE question</vt:lpstr>
      <vt:lpstr>WHERE question</vt:lpstr>
      <vt:lpstr>WHERE question</vt:lpstr>
      <vt:lpstr>WHAT</vt:lpstr>
      <vt:lpstr>WHAT QUESTION</vt:lpstr>
      <vt:lpstr>WHAT QUESTION</vt:lpstr>
      <vt:lpstr>WHAT QUESTION</vt:lpstr>
      <vt:lpstr>WHAT QUESTION</vt:lpstr>
      <vt:lpstr>WHAT question</vt:lpstr>
      <vt:lpstr>PowerPoint Presentation</vt:lpstr>
      <vt:lpstr>PowerPoint Presentation</vt:lpstr>
      <vt:lpstr>WHAT question</vt:lpstr>
      <vt:lpstr>WHAT question</vt:lpstr>
      <vt:lpstr>WHAT question</vt:lpstr>
      <vt:lpstr>WHAT question</vt:lpstr>
      <vt:lpstr>WHAT question</vt:lpstr>
      <vt:lpstr>WHAT question</vt:lpstr>
      <vt:lpstr>WHERE question</vt:lpstr>
      <vt:lpstr>WHATquestion</vt:lpstr>
      <vt:lpstr>WHERE question</vt:lpstr>
      <vt:lpstr>WHAT question</vt:lpstr>
      <vt:lpstr>PowerPoint Presentation</vt:lpstr>
      <vt:lpstr>PowerPoint Presentation</vt:lpstr>
      <vt:lpstr>WHY QUESTION</vt:lpstr>
      <vt:lpstr>Why question</vt:lpstr>
      <vt:lpstr>For example</vt:lpstr>
      <vt:lpstr>For example</vt:lpstr>
      <vt:lpstr>For example</vt:lpstr>
      <vt:lpstr>HOW QUESTION</vt:lpstr>
      <vt:lpstr>How long …?</vt:lpstr>
      <vt:lpstr>How long …?</vt:lpstr>
      <vt:lpstr>How ...?</vt:lpstr>
      <vt:lpstr>For example</vt:lpstr>
      <vt:lpstr>For example</vt:lpstr>
      <vt:lpstr>For example</vt:lpstr>
      <vt:lpstr>HELLO!</vt:lpstr>
      <vt:lpstr>Yes,No question</vt:lpstr>
      <vt:lpstr>PowerPoint Presentation</vt:lpstr>
      <vt:lpstr>Iterms </vt:lpstr>
      <vt:lpstr>Big concept</vt:lpstr>
      <vt:lpstr>Let's go to some Notes</vt:lpstr>
      <vt:lpstr>Let's go to some Notes</vt:lpstr>
      <vt:lpstr>Let's go to some Notes</vt:lpstr>
      <vt:lpstr>Let's go to some Examples</vt:lpstr>
      <vt:lpstr>Let's go to some Examples</vt:lpstr>
      <vt:lpstr>Let's go to some Examples</vt:lpstr>
      <vt:lpstr>Let's go to some Examples</vt:lpstr>
      <vt:lpstr>Choice question</vt:lpstr>
      <vt:lpstr>PowerPoint Presentation</vt:lpstr>
      <vt:lpstr>Iterms </vt:lpstr>
      <vt:lpstr>Big concept</vt:lpstr>
      <vt:lpstr>Let's go to some Notes</vt:lpstr>
      <vt:lpstr>Let's go to some Notes</vt:lpstr>
      <vt:lpstr>Let's go to some Examples</vt:lpstr>
      <vt:lpstr>Let's go to some Examples</vt:lpstr>
      <vt:lpstr>Let's go to some Examples</vt:lpstr>
      <vt:lpstr>Let's go to some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MẪU SLIDE POWERPOINT ĐẸP</dc:title>
  <cp:lastModifiedBy>BÙI THỊ BÍCH VI</cp:lastModifiedBy>
  <cp:revision>10</cp:revision>
  <dcterms:modified xsi:type="dcterms:W3CDTF">2017-10-20T12:20:31Z</dcterms:modified>
</cp:coreProperties>
</file>